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9.jpg" ContentType="image/jpg"/>
  <Override PartName="/ppt/media/image20.jpg" ContentType="image/jpg"/>
  <Override PartName="/ppt/media/image21.jpg" ContentType="image/jpg"/>
  <Override PartName="/ppt/media/image22.jpg" ContentType="image/jpg"/>
  <Override PartName="/ppt/notesSlides/notesSlide15.xml" ContentType="application/vnd.openxmlformats-officedocument.presentationml.notesSlide+xml"/>
  <Override PartName="/ppt/media/image23.jpg" ContentType="image/jpg"/>
  <Override PartName="/ppt/media/image24.jpg" ContentType="image/jpg"/>
  <Override PartName="/ppt/media/image25.jpg" ContentType="image/jpg"/>
  <Override PartName="/ppt/media/image26.jpg" ContentType="image/jpg"/>
  <Override PartName="/ppt/notesSlides/notesSlide16.xml" ContentType="application/vnd.openxmlformats-officedocument.presentationml.notesSlide+xml"/>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7.jpg" ContentType="image/jp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53.jpg" ContentType="image/jp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63.jpg" ContentType="image/jpg"/>
  <Override PartName="/ppt/media/image64.jpg" ContentType="image/jpg"/>
  <Override PartName="/ppt/notesSlides/notesSlide30.xml" ContentType="application/vnd.openxmlformats-officedocument.presentationml.notesSlide+xml"/>
  <Override PartName="/ppt/media/image71.jpg" ContentType="image/jp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700" r:id="rId3"/>
    <p:sldMasterId id="2147483711" r:id="rId4"/>
    <p:sldMasterId id="2147483741" r:id="rId5"/>
  </p:sldMasterIdLst>
  <p:notesMasterIdLst>
    <p:notesMasterId r:id="rId234"/>
  </p:notesMasterIdLst>
  <p:sldIdLst>
    <p:sldId id="2038" r:id="rId6"/>
    <p:sldId id="1917"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1916" r:id="rId21"/>
    <p:sldId id="1842" r:id="rId22"/>
    <p:sldId id="1843" r:id="rId23"/>
    <p:sldId id="1844" r:id="rId24"/>
    <p:sldId id="1845" r:id="rId25"/>
    <p:sldId id="1846" r:id="rId26"/>
    <p:sldId id="1892" r:id="rId27"/>
    <p:sldId id="1847" r:id="rId28"/>
    <p:sldId id="1918" r:id="rId29"/>
    <p:sldId id="1848" r:id="rId30"/>
    <p:sldId id="1850" r:id="rId31"/>
    <p:sldId id="1851" r:id="rId32"/>
    <p:sldId id="1832" r:id="rId33"/>
    <p:sldId id="1852" r:id="rId34"/>
    <p:sldId id="1907" r:id="rId35"/>
    <p:sldId id="360" r:id="rId36"/>
    <p:sldId id="1856" r:id="rId37"/>
    <p:sldId id="1858" r:id="rId38"/>
    <p:sldId id="1853" r:id="rId39"/>
    <p:sldId id="1855" r:id="rId40"/>
    <p:sldId id="1859" r:id="rId41"/>
    <p:sldId id="1834" r:id="rId42"/>
    <p:sldId id="1841" r:id="rId43"/>
    <p:sldId id="1921" r:id="rId44"/>
    <p:sldId id="294" r:id="rId45"/>
    <p:sldId id="295" r:id="rId46"/>
    <p:sldId id="296" r:id="rId47"/>
    <p:sldId id="297" r:id="rId48"/>
    <p:sldId id="298" r:id="rId49"/>
    <p:sldId id="299" r:id="rId50"/>
    <p:sldId id="1920" r:id="rId51"/>
    <p:sldId id="1889" r:id="rId52"/>
    <p:sldId id="1900" r:id="rId53"/>
    <p:sldId id="1888" r:id="rId54"/>
    <p:sldId id="1860" r:id="rId55"/>
    <p:sldId id="1861" r:id="rId56"/>
    <p:sldId id="1902" r:id="rId57"/>
    <p:sldId id="1863" r:id="rId58"/>
    <p:sldId id="1904" r:id="rId59"/>
    <p:sldId id="1864" r:id="rId60"/>
    <p:sldId id="1865" r:id="rId61"/>
    <p:sldId id="1866" r:id="rId62"/>
    <p:sldId id="1901" r:id="rId63"/>
    <p:sldId id="1867" r:id="rId64"/>
    <p:sldId id="1868" r:id="rId65"/>
    <p:sldId id="1869" r:id="rId66"/>
    <p:sldId id="1884" r:id="rId67"/>
    <p:sldId id="1870" r:id="rId68"/>
    <p:sldId id="305" r:id="rId69"/>
    <p:sldId id="1893" r:id="rId70"/>
    <p:sldId id="307" r:id="rId71"/>
    <p:sldId id="308" r:id="rId72"/>
    <p:sldId id="309" r:id="rId73"/>
    <p:sldId id="310" r:id="rId74"/>
    <p:sldId id="1871" r:id="rId75"/>
    <p:sldId id="1872" r:id="rId76"/>
    <p:sldId id="1873" r:id="rId77"/>
    <p:sldId id="1874" r:id="rId78"/>
    <p:sldId id="1883" r:id="rId79"/>
    <p:sldId id="1876" r:id="rId80"/>
    <p:sldId id="1895" r:id="rId81"/>
    <p:sldId id="1891" r:id="rId82"/>
    <p:sldId id="1875" r:id="rId83"/>
    <p:sldId id="1877" r:id="rId84"/>
    <p:sldId id="1894" r:id="rId85"/>
    <p:sldId id="1880" r:id="rId86"/>
    <p:sldId id="1886" r:id="rId87"/>
    <p:sldId id="1885" r:id="rId88"/>
    <p:sldId id="1887" r:id="rId89"/>
    <p:sldId id="1898" r:id="rId90"/>
    <p:sldId id="1897" r:id="rId91"/>
    <p:sldId id="1899" r:id="rId92"/>
    <p:sldId id="1922" r:id="rId93"/>
    <p:sldId id="318" r:id="rId94"/>
    <p:sldId id="319" r:id="rId95"/>
    <p:sldId id="320" r:id="rId96"/>
    <p:sldId id="321" r:id="rId97"/>
    <p:sldId id="322" r:id="rId98"/>
    <p:sldId id="323" r:id="rId99"/>
    <p:sldId id="324" r:id="rId100"/>
    <p:sldId id="325" r:id="rId101"/>
    <p:sldId id="326" r:id="rId102"/>
    <p:sldId id="327" r:id="rId103"/>
    <p:sldId id="1923" r:id="rId104"/>
    <p:sldId id="330" r:id="rId105"/>
    <p:sldId id="331" r:id="rId106"/>
    <p:sldId id="332" r:id="rId107"/>
    <p:sldId id="333" r:id="rId108"/>
    <p:sldId id="334" r:id="rId109"/>
    <p:sldId id="335" r:id="rId110"/>
    <p:sldId id="336" r:id="rId111"/>
    <p:sldId id="337" r:id="rId112"/>
    <p:sldId id="1905" r:id="rId113"/>
    <p:sldId id="1908" r:id="rId114"/>
    <p:sldId id="1909" r:id="rId115"/>
    <p:sldId id="1910" r:id="rId116"/>
    <p:sldId id="1911" r:id="rId117"/>
    <p:sldId id="1912" r:id="rId118"/>
    <p:sldId id="1913" r:id="rId119"/>
    <p:sldId id="1924" r:id="rId120"/>
    <p:sldId id="1925" r:id="rId121"/>
    <p:sldId id="1926" r:id="rId122"/>
    <p:sldId id="1927" r:id="rId123"/>
    <p:sldId id="1928" r:id="rId124"/>
    <p:sldId id="1929" r:id="rId125"/>
    <p:sldId id="1930" r:id="rId126"/>
    <p:sldId id="1931" r:id="rId127"/>
    <p:sldId id="1932" r:id="rId128"/>
    <p:sldId id="1933" r:id="rId129"/>
    <p:sldId id="1934" r:id="rId130"/>
    <p:sldId id="1935" r:id="rId131"/>
    <p:sldId id="1936" r:id="rId132"/>
    <p:sldId id="1937" r:id="rId133"/>
    <p:sldId id="1938" r:id="rId134"/>
    <p:sldId id="1939" r:id="rId135"/>
    <p:sldId id="1940" r:id="rId136"/>
    <p:sldId id="1941" r:id="rId137"/>
    <p:sldId id="1942" r:id="rId138"/>
    <p:sldId id="1943" r:id="rId139"/>
    <p:sldId id="1944" r:id="rId140"/>
    <p:sldId id="1945" r:id="rId141"/>
    <p:sldId id="1946" r:id="rId142"/>
    <p:sldId id="1947" r:id="rId143"/>
    <p:sldId id="1948" r:id="rId144"/>
    <p:sldId id="1949" r:id="rId145"/>
    <p:sldId id="1950" r:id="rId146"/>
    <p:sldId id="1951" r:id="rId147"/>
    <p:sldId id="1952" r:id="rId148"/>
    <p:sldId id="1953" r:id="rId149"/>
    <p:sldId id="1954" r:id="rId150"/>
    <p:sldId id="1955" r:id="rId151"/>
    <p:sldId id="1956" r:id="rId152"/>
    <p:sldId id="1957" r:id="rId153"/>
    <p:sldId id="1958" r:id="rId154"/>
    <p:sldId id="1959" r:id="rId155"/>
    <p:sldId id="1960" r:id="rId156"/>
    <p:sldId id="1961" r:id="rId157"/>
    <p:sldId id="1962" r:id="rId158"/>
    <p:sldId id="1963" r:id="rId159"/>
    <p:sldId id="1964" r:id="rId160"/>
    <p:sldId id="1965" r:id="rId161"/>
    <p:sldId id="1966" r:id="rId162"/>
    <p:sldId id="1967" r:id="rId163"/>
    <p:sldId id="1968" r:id="rId164"/>
    <p:sldId id="1969" r:id="rId165"/>
    <p:sldId id="1970" r:id="rId166"/>
    <p:sldId id="1971" r:id="rId167"/>
    <p:sldId id="1972" r:id="rId168"/>
    <p:sldId id="1973" r:id="rId169"/>
    <p:sldId id="1974" r:id="rId170"/>
    <p:sldId id="1975" r:id="rId171"/>
    <p:sldId id="1976" r:id="rId172"/>
    <p:sldId id="1977" r:id="rId173"/>
    <p:sldId id="1978" r:id="rId174"/>
    <p:sldId id="1979" r:id="rId175"/>
    <p:sldId id="1980" r:id="rId176"/>
    <p:sldId id="1981" r:id="rId177"/>
    <p:sldId id="1982" r:id="rId178"/>
    <p:sldId id="1983" r:id="rId179"/>
    <p:sldId id="1984" r:id="rId180"/>
    <p:sldId id="1985" r:id="rId181"/>
    <p:sldId id="1986" r:id="rId182"/>
    <p:sldId id="1987" r:id="rId183"/>
    <p:sldId id="1988" r:id="rId184"/>
    <p:sldId id="1989" r:id="rId185"/>
    <p:sldId id="1990" r:id="rId186"/>
    <p:sldId id="1991" r:id="rId187"/>
    <p:sldId id="1992" r:id="rId188"/>
    <p:sldId id="1993" r:id="rId189"/>
    <p:sldId id="1994" r:id="rId190"/>
    <p:sldId id="1995" r:id="rId191"/>
    <p:sldId id="1996" r:id="rId192"/>
    <p:sldId id="1997" r:id="rId193"/>
    <p:sldId id="1998" r:id="rId194"/>
    <p:sldId id="1999" r:id="rId195"/>
    <p:sldId id="2000" r:id="rId196"/>
    <p:sldId id="2001" r:id="rId197"/>
    <p:sldId id="2002" r:id="rId198"/>
    <p:sldId id="2003" r:id="rId199"/>
    <p:sldId id="2004" r:id="rId200"/>
    <p:sldId id="2005" r:id="rId201"/>
    <p:sldId id="2006" r:id="rId202"/>
    <p:sldId id="2007" r:id="rId203"/>
    <p:sldId id="2008" r:id="rId204"/>
    <p:sldId id="2009" r:id="rId205"/>
    <p:sldId id="2010" r:id="rId206"/>
    <p:sldId id="2011" r:id="rId207"/>
    <p:sldId id="2012" r:id="rId208"/>
    <p:sldId id="2013" r:id="rId209"/>
    <p:sldId id="2014" r:id="rId210"/>
    <p:sldId id="2015" r:id="rId211"/>
    <p:sldId id="2016" r:id="rId212"/>
    <p:sldId id="2017" r:id="rId213"/>
    <p:sldId id="2018" r:id="rId214"/>
    <p:sldId id="2019" r:id="rId215"/>
    <p:sldId id="2020" r:id="rId216"/>
    <p:sldId id="2021" r:id="rId217"/>
    <p:sldId id="2022" r:id="rId218"/>
    <p:sldId id="2023" r:id="rId219"/>
    <p:sldId id="2024" r:id="rId220"/>
    <p:sldId id="2025" r:id="rId221"/>
    <p:sldId id="2026" r:id="rId222"/>
    <p:sldId id="2027" r:id="rId223"/>
    <p:sldId id="2028" r:id="rId224"/>
    <p:sldId id="2029" r:id="rId225"/>
    <p:sldId id="2030" r:id="rId226"/>
    <p:sldId id="2031" r:id="rId227"/>
    <p:sldId id="2032" r:id="rId228"/>
    <p:sldId id="2033" r:id="rId229"/>
    <p:sldId id="2034" r:id="rId230"/>
    <p:sldId id="2035" r:id="rId231"/>
    <p:sldId id="2036" r:id="rId232"/>
    <p:sldId id="2037" r:id="rId233"/>
  </p:sldIdLst>
  <p:sldSz cx="9144000" cy="5143500" type="screen16x9"/>
  <p:notesSz cx="6858000" cy="9144000"/>
  <p:embeddedFontLst>
    <p:embeddedFont>
      <p:font typeface="Cambria Math" panose="02040503050406030204" pitchFamily="18" charset="0"/>
      <p:regular r:id="rId235"/>
    </p:embeddedFont>
    <p:embeddedFont>
      <p:font typeface="Consolas" panose="020B0609020204030204" pitchFamily="49" charset="0"/>
      <p:regular r:id="rId236"/>
      <p:bold r:id="rId237"/>
      <p:italic r:id="rId238"/>
      <p:boldItalic r:id="rId239"/>
    </p:embeddedFont>
    <p:embeddedFont>
      <p:font typeface="Corbel" panose="020B0503020204020204" pitchFamily="34" charset="0"/>
      <p:regular r:id="rId240"/>
      <p:bold r:id="rId241"/>
      <p:italic r:id="rId242"/>
      <p:boldItalic r:id="rId243"/>
    </p:embeddedFont>
    <p:embeddedFont>
      <p:font typeface="Roboto" panose="02000000000000000000" pitchFamily="2" charset="0"/>
      <p:regular r:id="rId244"/>
      <p:bold r:id="rId245"/>
      <p:italic r:id="rId246"/>
      <p:boldItalic r:id="rId247"/>
    </p:embeddedFont>
    <p:embeddedFont>
      <p:font typeface="Source Sans Pro" panose="020B0503030403020204" pitchFamily="34" charset="0"/>
      <p:regular r:id="rId248"/>
      <p:bold r:id="rId249"/>
      <p:italic r:id="rId250"/>
      <p:boldItalic r:id="rId251"/>
    </p:embeddedFont>
    <p:embeddedFont>
      <p:font typeface="Source Serif Pro" panose="02040603050405020204" pitchFamily="18" charset="0"/>
      <p:regular r:id="rId252"/>
      <p:bold r:id="rId253"/>
      <p:italic r:id="rId254"/>
      <p:boldItalic r:id="rId255"/>
    </p:embeddedFont>
    <p:embeddedFont>
      <p:font typeface="Tahoma" panose="020B0604030504040204" pitchFamily="34" charset="0"/>
      <p:regular r:id="rId256"/>
      <p:bold r:id="rId2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CC0"/>
    <a:srgbClr val="F6F6F4"/>
    <a:srgbClr val="EA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4D372A-EB5D-9148-B8E0-DCF12512A5C1}" v="2832" dt="2023-04-05T02:47:56.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p:restoredTop sz="94694"/>
  </p:normalViewPr>
  <p:slideViewPr>
    <p:cSldViewPr snapToGrid="0">
      <p:cViewPr varScale="1">
        <p:scale>
          <a:sx n="161" d="100"/>
          <a:sy n="161" d="100"/>
        </p:scale>
        <p:origin x="616"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247" Type="http://schemas.openxmlformats.org/officeDocument/2006/relationships/font" Target="fonts/font13.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font" Target="fonts/font3.fntdata"/><Relationship Id="rId258" Type="http://schemas.openxmlformats.org/officeDocument/2006/relationships/presProps" Target="presProp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font" Target="fonts/font14.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8" Type="http://schemas.openxmlformats.org/officeDocument/2006/relationships/font" Target="fonts/font4.fntdata"/><Relationship Id="rId259" Type="http://schemas.openxmlformats.org/officeDocument/2006/relationships/viewProps" Target="viewProps.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font" Target="fonts/font15.fntdata"/><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theme" Target="theme/theme1.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font" Target="fonts/font5.fntdata"/><Relationship Id="rId250" Type="http://schemas.openxmlformats.org/officeDocument/2006/relationships/font" Target="fonts/font16.fnt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font" Target="fonts/font6.fntdata"/><Relationship Id="rId261" Type="http://schemas.openxmlformats.org/officeDocument/2006/relationships/tableStyles" Target="tableStyles.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font" Target="fonts/font17.fntdata"/><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font" Target="fonts/font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microsoft.com/office/2016/11/relationships/changesInfo" Target="changesInfos/changesInfo1.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font" Target="fonts/font18.fntdata"/><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font" Target="fonts/font8.fntdata"/><Relationship Id="rId263" Type="http://schemas.microsoft.com/office/2015/10/relationships/revisionInfo" Target="revisionInfo.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font" Target="fonts/font19.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font" Target="fonts/font9.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font" Target="fonts/font20.fntdata"/><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font" Target="fonts/font10.fntdata"/><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font" Target="fonts/font21.fntdata"/><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font" Target="fonts/font11.fntdata"/><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slide" Target="slides/slide209.xml"/><Relationship Id="rId235" Type="http://schemas.openxmlformats.org/officeDocument/2006/relationships/font" Target="fonts/font1.fntdata"/><Relationship Id="rId256" Type="http://schemas.openxmlformats.org/officeDocument/2006/relationships/font" Target="fonts/font22.fntdata"/><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font" Target="fonts/font12.fntdata"/><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4" Type="http://schemas.openxmlformats.org/officeDocument/2006/relationships/slideMaster" Target="slideMasters/slideMaster4.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font" Target="fonts/font2.fntdata"/><Relationship Id="rId257" Type="http://schemas.openxmlformats.org/officeDocument/2006/relationships/font" Target="fonts/font23.fntdata"/><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FC0FCC76-2846-CFAC-AE71-BF6C29D0ACFB}"/>
    <pc:docChg chg="addSld modSld">
      <pc:chgData name="Daniel Khashabi" userId="S::dkhasha1@jh.edu::62390808-c838-45e6-be59-d6fd0d208bc8" providerId="AD" clId="Web-{FC0FCC76-2846-CFAC-AE71-BF6C29D0ACFB}" dt="2023-02-14T02:00:40.650" v="2" actId="20577"/>
      <pc:docMkLst>
        <pc:docMk/>
      </pc:docMkLst>
      <pc:sldChg chg="modSp new">
        <pc:chgData name="Daniel Khashabi" userId="S::dkhasha1@jh.edu::62390808-c838-45e6-be59-d6fd0d208bc8" providerId="AD" clId="Web-{FC0FCC76-2846-CFAC-AE71-BF6C29D0ACFB}" dt="2023-02-14T02:00:40.650" v="2" actId="20577"/>
        <pc:sldMkLst>
          <pc:docMk/>
          <pc:sldMk cId="171682728" sldId="303"/>
        </pc:sldMkLst>
        <pc:spChg chg="mod">
          <ac:chgData name="Daniel Khashabi" userId="S::dkhasha1@jh.edu::62390808-c838-45e6-be59-d6fd0d208bc8" providerId="AD" clId="Web-{FC0FCC76-2846-CFAC-AE71-BF6C29D0ACFB}" dt="2023-02-14T02:00:40.650" v="2" actId="20577"/>
          <ac:spMkLst>
            <pc:docMk/>
            <pc:sldMk cId="171682728" sldId="303"/>
            <ac:spMk id="3" creationId="{2C6051F8-BDA6-C27B-2607-2A39074C1C5F}"/>
          </ac:spMkLst>
        </pc:spChg>
      </pc:sldChg>
    </pc:docChg>
  </pc:docChgLst>
  <pc:docChgLst>
    <pc:chgData name="Daniel Khashabi" userId="62390808-c838-45e6-be59-d6fd0d208bc8" providerId="ADAL" clId="{BF4D372A-EB5D-9148-B8E0-DCF12512A5C1}"/>
    <pc:docChg chg="undo redo custSel addSld delSld modSld sldOrd modMainMaster">
      <pc:chgData name="Daniel Khashabi" userId="62390808-c838-45e6-be59-d6fd0d208bc8" providerId="ADAL" clId="{BF4D372A-EB5D-9148-B8E0-DCF12512A5C1}" dt="2023-04-05T02:50:20.548" v="19606" actId="20577"/>
      <pc:docMkLst>
        <pc:docMk/>
      </pc:docMkLst>
      <pc:sldChg chg="addSp delSp modSp add del mod chgLayout">
        <pc:chgData name="Daniel Khashabi" userId="62390808-c838-45e6-be59-d6fd0d208bc8" providerId="ADAL" clId="{BF4D372A-EB5D-9148-B8E0-DCF12512A5C1}" dt="2023-03-31T00:35:44.626" v="533" actId="2696"/>
        <pc:sldMkLst>
          <pc:docMk/>
          <pc:sldMk cId="0" sldId="260"/>
        </pc:sldMkLst>
        <pc:spChg chg="mod ord">
          <ac:chgData name="Daniel Khashabi" userId="62390808-c838-45e6-be59-d6fd0d208bc8" providerId="ADAL" clId="{BF4D372A-EB5D-9148-B8E0-DCF12512A5C1}" dt="2023-03-30T23:57:23.542" v="289" actId="700"/>
          <ac:spMkLst>
            <pc:docMk/>
            <pc:sldMk cId="0" sldId="260"/>
            <ac:spMk id="2" creationId="{00000000-0000-0000-0000-000000000000}"/>
          </ac:spMkLst>
        </pc:spChg>
        <pc:spChg chg="del mod">
          <ac:chgData name="Daniel Khashabi" userId="62390808-c838-45e6-be59-d6fd0d208bc8" providerId="ADAL" clId="{BF4D372A-EB5D-9148-B8E0-DCF12512A5C1}" dt="2023-03-30T23:57:27.233" v="291" actId="478"/>
          <ac:spMkLst>
            <pc:docMk/>
            <pc:sldMk cId="0" sldId="260"/>
            <ac:spMk id="3" creationId="{00000000-0000-0000-0000-000000000000}"/>
          </ac:spMkLst>
        </pc:spChg>
        <pc:spChg chg="mod ord">
          <ac:chgData name="Daniel Khashabi" userId="62390808-c838-45e6-be59-d6fd0d208bc8" providerId="ADAL" clId="{BF4D372A-EB5D-9148-B8E0-DCF12512A5C1}" dt="2023-03-30T23:57:23.542" v="289" actId="700"/>
          <ac:spMkLst>
            <pc:docMk/>
            <pc:sldMk cId="0" sldId="260"/>
            <ac:spMk id="4" creationId="{00000000-0000-0000-0000-000000000000}"/>
          </ac:spMkLst>
        </pc:spChg>
        <pc:spChg chg="add mod ord">
          <ac:chgData name="Daniel Khashabi" userId="62390808-c838-45e6-be59-d6fd0d208bc8" providerId="ADAL" clId="{BF4D372A-EB5D-9148-B8E0-DCF12512A5C1}" dt="2023-03-31T00:03:39.237" v="401" actId="21"/>
          <ac:spMkLst>
            <pc:docMk/>
            <pc:sldMk cId="0" sldId="260"/>
            <ac:spMk id="5" creationId="{33B5ECBF-6748-4D4F-0E89-2328F4EBE1F3}"/>
          </ac:spMkLst>
        </pc:spChg>
      </pc:sldChg>
      <pc:sldChg chg="modSp add del">
        <pc:chgData name="Daniel Khashabi" userId="62390808-c838-45e6-be59-d6fd0d208bc8" providerId="ADAL" clId="{BF4D372A-EB5D-9148-B8E0-DCF12512A5C1}" dt="2023-03-30T23:51:53.334" v="151" actId="2696"/>
        <pc:sldMkLst>
          <pc:docMk/>
          <pc:sldMk cId="0" sldId="261"/>
        </pc:sldMkLst>
        <pc:spChg chg="mod">
          <ac:chgData name="Daniel Khashabi" userId="62390808-c838-45e6-be59-d6fd0d208bc8" providerId="ADAL" clId="{BF4D372A-EB5D-9148-B8E0-DCF12512A5C1}" dt="2023-03-30T23:38:02.146" v="142"/>
          <ac:spMkLst>
            <pc:docMk/>
            <pc:sldMk cId="0" sldId="261"/>
            <ac:spMk id="2" creationId="{00000000-0000-0000-0000-000000000000}"/>
          </ac:spMkLst>
        </pc:spChg>
        <pc:spChg chg="mod">
          <ac:chgData name="Daniel Khashabi" userId="62390808-c838-45e6-be59-d6fd0d208bc8" providerId="ADAL" clId="{BF4D372A-EB5D-9148-B8E0-DCF12512A5C1}" dt="2023-03-30T23:38:02.146" v="142"/>
          <ac:spMkLst>
            <pc:docMk/>
            <pc:sldMk cId="0" sldId="261"/>
            <ac:spMk id="4" creationId="{00000000-0000-0000-0000-000000000000}"/>
          </ac:spMkLst>
        </pc:spChg>
        <pc:spChg chg="mod">
          <ac:chgData name="Daniel Khashabi" userId="62390808-c838-45e6-be59-d6fd0d208bc8" providerId="ADAL" clId="{BF4D372A-EB5D-9148-B8E0-DCF12512A5C1}" dt="2023-03-30T23:38:02.146" v="142"/>
          <ac:spMkLst>
            <pc:docMk/>
            <pc:sldMk cId="0" sldId="261"/>
            <ac:spMk id="5" creationId="{00000000-0000-0000-0000-000000000000}"/>
          </ac:spMkLst>
        </pc:spChg>
        <pc:spChg chg="mod">
          <ac:chgData name="Daniel Khashabi" userId="62390808-c838-45e6-be59-d6fd0d208bc8" providerId="ADAL" clId="{BF4D372A-EB5D-9148-B8E0-DCF12512A5C1}" dt="2023-03-30T23:38:02.146" v="142"/>
          <ac:spMkLst>
            <pc:docMk/>
            <pc:sldMk cId="0" sldId="261"/>
            <ac:spMk id="6" creationId="{00000000-0000-0000-0000-000000000000}"/>
          </ac:spMkLst>
        </pc:spChg>
      </pc:sldChg>
      <pc:sldChg chg="modSp add del">
        <pc:chgData name="Daniel Khashabi" userId="62390808-c838-45e6-be59-d6fd0d208bc8" providerId="ADAL" clId="{BF4D372A-EB5D-9148-B8E0-DCF12512A5C1}" dt="2023-03-30T23:28:37.514" v="138" actId="2696"/>
        <pc:sldMkLst>
          <pc:docMk/>
          <pc:sldMk cId="0" sldId="262"/>
        </pc:sldMkLst>
        <pc:spChg chg="mod">
          <ac:chgData name="Daniel Khashabi" userId="62390808-c838-45e6-be59-d6fd0d208bc8" providerId="ADAL" clId="{BF4D372A-EB5D-9148-B8E0-DCF12512A5C1}" dt="2023-03-30T23:27:10.411" v="135"/>
          <ac:spMkLst>
            <pc:docMk/>
            <pc:sldMk cId="0" sldId="262"/>
            <ac:spMk id="8" creationId="{00000000-0000-0000-0000-000000000000}"/>
          </ac:spMkLst>
        </pc:spChg>
      </pc:sldChg>
      <pc:sldChg chg="add del">
        <pc:chgData name="Daniel Khashabi" userId="62390808-c838-45e6-be59-d6fd0d208bc8" providerId="ADAL" clId="{BF4D372A-EB5D-9148-B8E0-DCF12512A5C1}" dt="2023-03-30T23:28:38.051" v="139" actId="2696"/>
        <pc:sldMkLst>
          <pc:docMk/>
          <pc:sldMk cId="0" sldId="263"/>
        </pc:sldMkLst>
      </pc:sldChg>
      <pc:sldChg chg="modSp add del">
        <pc:chgData name="Daniel Khashabi" userId="62390808-c838-45e6-be59-d6fd0d208bc8" providerId="ADAL" clId="{BF4D372A-EB5D-9148-B8E0-DCF12512A5C1}" dt="2023-03-30T23:28:39.558" v="140" actId="2696"/>
        <pc:sldMkLst>
          <pc:docMk/>
          <pc:sldMk cId="0" sldId="264"/>
        </pc:sldMkLst>
        <pc:spChg chg="mod">
          <ac:chgData name="Daniel Khashabi" userId="62390808-c838-45e6-be59-d6fd0d208bc8" providerId="ADAL" clId="{BF4D372A-EB5D-9148-B8E0-DCF12512A5C1}" dt="2023-03-30T23:27:10.411" v="135"/>
          <ac:spMkLst>
            <pc:docMk/>
            <pc:sldMk cId="0" sldId="264"/>
            <ac:spMk id="7" creationId="{00000000-0000-0000-0000-000000000000}"/>
          </ac:spMkLst>
        </pc:spChg>
      </pc:sldChg>
      <pc:sldChg chg="modSp add del">
        <pc:chgData name="Daniel Khashabi" userId="62390808-c838-45e6-be59-d6fd0d208bc8" providerId="ADAL" clId="{BF4D372A-EB5D-9148-B8E0-DCF12512A5C1}" dt="2023-03-30T23:28:40.458" v="141" actId="2696"/>
        <pc:sldMkLst>
          <pc:docMk/>
          <pc:sldMk cId="0" sldId="265"/>
        </pc:sldMkLst>
        <pc:spChg chg="mod">
          <ac:chgData name="Daniel Khashabi" userId="62390808-c838-45e6-be59-d6fd0d208bc8" providerId="ADAL" clId="{BF4D372A-EB5D-9148-B8E0-DCF12512A5C1}" dt="2023-03-30T23:27:10.411" v="135"/>
          <ac:spMkLst>
            <pc:docMk/>
            <pc:sldMk cId="0" sldId="265"/>
            <ac:spMk id="6" creationId="{00000000-0000-0000-0000-000000000000}"/>
          </ac:spMkLst>
        </pc:spChg>
      </pc:sldChg>
      <pc:sldChg chg="modSp add del">
        <pc:chgData name="Daniel Khashabi" userId="62390808-c838-45e6-be59-d6fd0d208bc8" providerId="ADAL" clId="{BF4D372A-EB5D-9148-B8E0-DCF12512A5C1}" dt="2023-03-30T23:51:48.313" v="150" actId="2696"/>
        <pc:sldMkLst>
          <pc:docMk/>
          <pc:sldMk cId="0" sldId="266"/>
        </pc:sldMkLst>
        <pc:spChg chg="mod">
          <ac:chgData name="Daniel Khashabi" userId="62390808-c838-45e6-be59-d6fd0d208bc8" providerId="ADAL" clId="{BF4D372A-EB5D-9148-B8E0-DCF12512A5C1}" dt="2023-03-30T23:38:02.146" v="142"/>
          <ac:spMkLst>
            <pc:docMk/>
            <pc:sldMk cId="0" sldId="266"/>
            <ac:spMk id="2" creationId="{00000000-0000-0000-0000-000000000000}"/>
          </ac:spMkLst>
        </pc:spChg>
        <pc:spChg chg="mod">
          <ac:chgData name="Daniel Khashabi" userId="62390808-c838-45e6-be59-d6fd0d208bc8" providerId="ADAL" clId="{BF4D372A-EB5D-9148-B8E0-DCF12512A5C1}" dt="2023-03-30T23:38:02.146" v="142"/>
          <ac:spMkLst>
            <pc:docMk/>
            <pc:sldMk cId="0" sldId="266"/>
            <ac:spMk id="3" creationId="{00000000-0000-0000-0000-000000000000}"/>
          </ac:spMkLst>
        </pc:spChg>
        <pc:spChg chg="mod">
          <ac:chgData name="Daniel Khashabi" userId="62390808-c838-45e6-be59-d6fd0d208bc8" providerId="ADAL" clId="{BF4D372A-EB5D-9148-B8E0-DCF12512A5C1}" dt="2023-03-30T23:38:02.146" v="142"/>
          <ac:spMkLst>
            <pc:docMk/>
            <pc:sldMk cId="0" sldId="266"/>
            <ac:spMk id="5" creationId="{00000000-0000-0000-0000-000000000000}"/>
          </ac:spMkLst>
        </pc:spChg>
      </pc:sldChg>
      <pc:sldChg chg="modSp add del">
        <pc:chgData name="Daniel Khashabi" userId="62390808-c838-45e6-be59-d6fd0d208bc8" providerId="ADAL" clId="{BF4D372A-EB5D-9148-B8E0-DCF12512A5C1}" dt="2023-03-30T23:51:41.029" v="147" actId="2696"/>
        <pc:sldMkLst>
          <pc:docMk/>
          <pc:sldMk cId="0" sldId="267"/>
        </pc:sldMkLst>
        <pc:spChg chg="mod">
          <ac:chgData name="Daniel Khashabi" userId="62390808-c838-45e6-be59-d6fd0d208bc8" providerId="ADAL" clId="{BF4D372A-EB5D-9148-B8E0-DCF12512A5C1}" dt="2023-03-30T23:38:02.146" v="142"/>
          <ac:spMkLst>
            <pc:docMk/>
            <pc:sldMk cId="0" sldId="267"/>
            <ac:spMk id="3" creationId="{00000000-0000-0000-0000-000000000000}"/>
          </ac:spMkLst>
        </pc:spChg>
        <pc:spChg chg="mod">
          <ac:chgData name="Daniel Khashabi" userId="62390808-c838-45e6-be59-d6fd0d208bc8" providerId="ADAL" clId="{BF4D372A-EB5D-9148-B8E0-DCF12512A5C1}" dt="2023-03-30T23:38:02.146" v="142"/>
          <ac:spMkLst>
            <pc:docMk/>
            <pc:sldMk cId="0" sldId="267"/>
            <ac:spMk id="4" creationId="{00000000-0000-0000-0000-000000000000}"/>
          </ac:spMkLst>
        </pc:spChg>
        <pc:spChg chg="mod">
          <ac:chgData name="Daniel Khashabi" userId="62390808-c838-45e6-be59-d6fd0d208bc8" providerId="ADAL" clId="{BF4D372A-EB5D-9148-B8E0-DCF12512A5C1}" dt="2023-03-30T23:38:02.146" v="142"/>
          <ac:spMkLst>
            <pc:docMk/>
            <pc:sldMk cId="0" sldId="267"/>
            <ac:spMk id="5" creationId="{00000000-0000-0000-0000-000000000000}"/>
          </ac:spMkLst>
        </pc:spChg>
        <pc:spChg chg="mod">
          <ac:chgData name="Daniel Khashabi" userId="62390808-c838-45e6-be59-d6fd0d208bc8" providerId="ADAL" clId="{BF4D372A-EB5D-9148-B8E0-DCF12512A5C1}" dt="2023-03-30T23:38:02.146" v="142"/>
          <ac:spMkLst>
            <pc:docMk/>
            <pc:sldMk cId="0" sldId="267"/>
            <ac:spMk id="6" creationId="{00000000-0000-0000-0000-000000000000}"/>
          </ac:spMkLst>
        </pc:spChg>
        <pc:spChg chg="mod">
          <ac:chgData name="Daniel Khashabi" userId="62390808-c838-45e6-be59-d6fd0d208bc8" providerId="ADAL" clId="{BF4D372A-EB5D-9148-B8E0-DCF12512A5C1}" dt="2023-03-30T23:38:02.146" v="142"/>
          <ac:spMkLst>
            <pc:docMk/>
            <pc:sldMk cId="0" sldId="267"/>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68"/>
        </pc:sldMkLst>
        <pc:spChg chg="mod">
          <ac:chgData name="Daniel Khashabi" userId="62390808-c838-45e6-be59-d6fd0d208bc8" providerId="ADAL" clId="{BF4D372A-EB5D-9148-B8E0-DCF12512A5C1}" dt="2023-03-30T23:38:02.146" v="142"/>
          <ac:spMkLst>
            <pc:docMk/>
            <pc:sldMk cId="0" sldId="268"/>
            <ac:spMk id="3" creationId="{00000000-0000-0000-0000-000000000000}"/>
          </ac:spMkLst>
        </pc:spChg>
        <pc:spChg chg="mod">
          <ac:chgData name="Daniel Khashabi" userId="62390808-c838-45e6-be59-d6fd0d208bc8" providerId="ADAL" clId="{BF4D372A-EB5D-9148-B8E0-DCF12512A5C1}" dt="2023-03-30T23:38:02.146" v="142"/>
          <ac:spMkLst>
            <pc:docMk/>
            <pc:sldMk cId="0" sldId="268"/>
            <ac:spMk id="4" creationId="{00000000-0000-0000-0000-000000000000}"/>
          </ac:spMkLst>
        </pc:spChg>
        <pc:spChg chg="mod">
          <ac:chgData name="Daniel Khashabi" userId="62390808-c838-45e6-be59-d6fd0d208bc8" providerId="ADAL" clId="{BF4D372A-EB5D-9148-B8E0-DCF12512A5C1}" dt="2023-03-30T23:38:02.146" v="142"/>
          <ac:spMkLst>
            <pc:docMk/>
            <pc:sldMk cId="0" sldId="268"/>
            <ac:spMk id="5" creationId="{00000000-0000-0000-0000-000000000000}"/>
          </ac:spMkLst>
        </pc:spChg>
        <pc:spChg chg="mod">
          <ac:chgData name="Daniel Khashabi" userId="62390808-c838-45e6-be59-d6fd0d208bc8" providerId="ADAL" clId="{BF4D372A-EB5D-9148-B8E0-DCF12512A5C1}" dt="2023-03-30T23:38:02.146" v="142"/>
          <ac:spMkLst>
            <pc:docMk/>
            <pc:sldMk cId="0" sldId="268"/>
            <ac:spMk id="6" creationId="{00000000-0000-0000-0000-000000000000}"/>
          </ac:spMkLst>
        </pc:spChg>
        <pc:spChg chg="mod">
          <ac:chgData name="Daniel Khashabi" userId="62390808-c838-45e6-be59-d6fd0d208bc8" providerId="ADAL" clId="{BF4D372A-EB5D-9148-B8E0-DCF12512A5C1}" dt="2023-03-30T23:38:02.146" v="142"/>
          <ac:spMkLst>
            <pc:docMk/>
            <pc:sldMk cId="0" sldId="268"/>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69"/>
        </pc:sldMkLst>
        <pc:spChg chg="mod">
          <ac:chgData name="Daniel Khashabi" userId="62390808-c838-45e6-be59-d6fd0d208bc8" providerId="ADAL" clId="{BF4D372A-EB5D-9148-B8E0-DCF12512A5C1}" dt="2023-03-30T23:38:02.146" v="142"/>
          <ac:spMkLst>
            <pc:docMk/>
            <pc:sldMk cId="0" sldId="269"/>
            <ac:spMk id="2" creationId="{00000000-0000-0000-0000-000000000000}"/>
          </ac:spMkLst>
        </pc:spChg>
        <pc:spChg chg="mod">
          <ac:chgData name="Daniel Khashabi" userId="62390808-c838-45e6-be59-d6fd0d208bc8" providerId="ADAL" clId="{BF4D372A-EB5D-9148-B8E0-DCF12512A5C1}" dt="2023-03-30T23:38:02.146" v="142"/>
          <ac:spMkLst>
            <pc:docMk/>
            <pc:sldMk cId="0" sldId="269"/>
            <ac:spMk id="4" creationId="{00000000-0000-0000-0000-000000000000}"/>
          </ac:spMkLst>
        </pc:spChg>
        <pc:spChg chg="mod">
          <ac:chgData name="Daniel Khashabi" userId="62390808-c838-45e6-be59-d6fd0d208bc8" providerId="ADAL" clId="{BF4D372A-EB5D-9148-B8E0-DCF12512A5C1}" dt="2023-03-30T23:38:02.146" v="142"/>
          <ac:spMkLst>
            <pc:docMk/>
            <pc:sldMk cId="0" sldId="269"/>
            <ac:spMk id="6" creationId="{00000000-0000-0000-0000-000000000000}"/>
          </ac:spMkLst>
        </pc:spChg>
        <pc:spChg chg="mod">
          <ac:chgData name="Daniel Khashabi" userId="62390808-c838-45e6-be59-d6fd0d208bc8" providerId="ADAL" clId="{BF4D372A-EB5D-9148-B8E0-DCF12512A5C1}" dt="2023-03-30T23:38:02.146" v="142"/>
          <ac:spMkLst>
            <pc:docMk/>
            <pc:sldMk cId="0" sldId="269"/>
            <ac:spMk id="7" creationId="{00000000-0000-0000-0000-000000000000}"/>
          </ac:spMkLst>
        </pc:spChg>
        <pc:spChg chg="mod">
          <ac:chgData name="Daniel Khashabi" userId="62390808-c838-45e6-be59-d6fd0d208bc8" providerId="ADAL" clId="{BF4D372A-EB5D-9148-B8E0-DCF12512A5C1}" dt="2023-03-30T23:38:02.146" v="142"/>
          <ac:spMkLst>
            <pc:docMk/>
            <pc:sldMk cId="0" sldId="269"/>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0"/>
        </pc:sldMkLst>
        <pc:spChg chg="mod">
          <ac:chgData name="Daniel Khashabi" userId="62390808-c838-45e6-be59-d6fd0d208bc8" providerId="ADAL" clId="{BF4D372A-EB5D-9148-B8E0-DCF12512A5C1}" dt="2023-03-30T23:38:02.146" v="142"/>
          <ac:spMkLst>
            <pc:docMk/>
            <pc:sldMk cId="0" sldId="270"/>
            <ac:spMk id="2" creationId="{00000000-0000-0000-0000-000000000000}"/>
          </ac:spMkLst>
        </pc:spChg>
        <pc:spChg chg="mod">
          <ac:chgData name="Daniel Khashabi" userId="62390808-c838-45e6-be59-d6fd0d208bc8" providerId="ADAL" clId="{BF4D372A-EB5D-9148-B8E0-DCF12512A5C1}" dt="2023-03-30T23:38:02.146" v="142"/>
          <ac:spMkLst>
            <pc:docMk/>
            <pc:sldMk cId="0" sldId="270"/>
            <ac:spMk id="3" creationId="{00000000-0000-0000-0000-000000000000}"/>
          </ac:spMkLst>
        </pc:spChg>
        <pc:spChg chg="mod">
          <ac:chgData name="Daniel Khashabi" userId="62390808-c838-45e6-be59-d6fd0d208bc8" providerId="ADAL" clId="{BF4D372A-EB5D-9148-B8E0-DCF12512A5C1}" dt="2023-03-30T23:38:02.146" v="142"/>
          <ac:spMkLst>
            <pc:docMk/>
            <pc:sldMk cId="0" sldId="270"/>
            <ac:spMk id="6" creationId="{00000000-0000-0000-0000-000000000000}"/>
          </ac:spMkLst>
        </pc:spChg>
        <pc:spChg chg="mod">
          <ac:chgData name="Daniel Khashabi" userId="62390808-c838-45e6-be59-d6fd0d208bc8" providerId="ADAL" clId="{BF4D372A-EB5D-9148-B8E0-DCF12512A5C1}" dt="2023-03-30T23:38:02.146" v="142"/>
          <ac:spMkLst>
            <pc:docMk/>
            <pc:sldMk cId="0" sldId="270"/>
            <ac:spMk id="7" creationId="{00000000-0000-0000-0000-000000000000}"/>
          </ac:spMkLst>
        </pc:spChg>
        <pc:spChg chg="mod">
          <ac:chgData name="Daniel Khashabi" userId="62390808-c838-45e6-be59-d6fd0d208bc8" providerId="ADAL" clId="{BF4D372A-EB5D-9148-B8E0-DCF12512A5C1}" dt="2023-03-30T23:38:02.146" v="142"/>
          <ac:spMkLst>
            <pc:docMk/>
            <pc:sldMk cId="0" sldId="270"/>
            <ac:spMk id="8" creationId="{00000000-0000-0000-0000-000000000000}"/>
          </ac:spMkLst>
        </pc:spChg>
        <pc:spChg chg="mod">
          <ac:chgData name="Daniel Khashabi" userId="62390808-c838-45e6-be59-d6fd0d208bc8" providerId="ADAL" clId="{BF4D372A-EB5D-9148-B8E0-DCF12512A5C1}" dt="2023-03-30T23:38:02.146" v="142"/>
          <ac:spMkLst>
            <pc:docMk/>
            <pc:sldMk cId="0" sldId="270"/>
            <ac:spMk id="9" creationId="{00000000-0000-0000-0000-000000000000}"/>
          </ac:spMkLst>
        </pc:spChg>
        <pc:spChg chg="mod">
          <ac:chgData name="Daniel Khashabi" userId="62390808-c838-45e6-be59-d6fd0d208bc8" providerId="ADAL" clId="{BF4D372A-EB5D-9148-B8E0-DCF12512A5C1}" dt="2023-03-30T23:38:02.146" v="142"/>
          <ac:spMkLst>
            <pc:docMk/>
            <pc:sldMk cId="0" sldId="270"/>
            <ac:spMk id="13"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1"/>
        </pc:sldMkLst>
        <pc:spChg chg="mod">
          <ac:chgData name="Daniel Khashabi" userId="62390808-c838-45e6-be59-d6fd0d208bc8" providerId="ADAL" clId="{BF4D372A-EB5D-9148-B8E0-DCF12512A5C1}" dt="2023-03-30T23:38:02.146" v="142"/>
          <ac:spMkLst>
            <pc:docMk/>
            <pc:sldMk cId="0" sldId="271"/>
            <ac:spMk id="2" creationId="{00000000-0000-0000-0000-000000000000}"/>
          </ac:spMkLst>
        </pc:spChg>
        <pc:spChg chg="mod">
          <ac:chgData name="Daniel Khashabi" userId="62390808-c838-45e6-be59-d6fd0d208bc8" providerId="ADAL" clId="{BF4D372A-EB5D-9148-B8E0-DCF12512A5C1}" dt="2023-03-30T23:38:02.146" v="142"/>
          <ac:spMkLst>
            <pc:docMk/>
            <pc:sldMk cId="0" sldId="271"/>
            <ac:spMk id="5" creationId="{00000000-0000-0000-0000-000000000000}"/>
          </ac:spMkLst>
        </pc:spChg>
        <pc:spChg chg="mod">
          <ac:chgData name="Daniel Khashabi" userId="62390808-c838-45e6-be59-d6fd0d208bc8" providerId="ADAL" clId="{BF4D372A-EB5D-9148-B8E0-DCF12512A5C1}" dt="2023-03-30T23:38:02.146" v="142"/>
          <ac:spMkLst>
            <pc:docMk/>
            <pc:sldMk cId="0" sldId="271"/>
            <ac:spMk id="6" creationId="{00000000-0000-0000-0000-000000000000}"/>
          </ac:spMkLst>
        </pc:spChg>
        <pc:spChg chg="mod">
          <ac:chgData name="Daniel Khashabi" userId="62390808-c838-45e6-be59-d6fd0d208bc8" providerId="ADAL" clId="{BF4D372A-EB5D-9148-B8E0-DCF12512A5C1}" dt="2023-03-30T23:38:02.146" v="142"/>
          <ac:spMkLst>
            <pc:docMk/>
            <pc:sldMk cId="0" sldId="271"/>
            <ac:spMk id="7" creationId="{00000000-0000-0000-0000-000000000000}"/>
          </ac:spMkLst>
        </pc:spChg>
        <pc:graphicFrameChg chg="mod">
          <ac:chgData name="Daniel Khashabi" userId="62390808-c838-45e6-be59-d6fd0d208bc8" providerId="ADAL" clId="{BF4D372A-EB5D-9148-B8E0-DCF12512A5C1}" dt="2023-03-30T23:38:02.146" v="142"/>
          <ac:graphicFrameMkLst>
            <pc:docMk/>
            <pc:sldMk cId="0" sldId="271"/>
            <ac:graphicFrameMk id="3" creationId="{00000000-0000-0000-0000-000000000000}"/>
          </ac:graphicFrameMkLst>
        </pc:graphicFrameChg>
        <pc:graphicFrameChg chg="mod">
          <ac:chgData name="Daniel Khashabi" userId="62390808-c838-45e6-be59-d6fd0d208bc8" providerId="ADAL" clId="{BF4D372A-EB5D-9148-B8E0-DCF12512A5C1}" dt="2023-03-30T23:38:02.146" v="142"/>
          <ac:graphicFrameMkLst>
            <pc:docMk/>
            <pc:sldMk cId="0" sldId="271"/>
            <ac:graphicFrameMk id="4" creationId="{00000000-0000-0000-0000-000000000000}"/>
          </ac:graphicFrameMkLst>
        </pc:graphicFrameChg>
      </pc:sldChg>
      <pc:sldChg chg="modSp add del">
        <pc:chgData name="Daniel Khashabi" userId="62390808-c838-45e6-be59-d6fd0d208bc8" providerId="ADAL" clId="{BF4D372A-EB5D-9148-B8E0-DCF12512A5C1}" dt="2023-03-30T23:39:01.853" v="145" actId="2696"/>
        <pc:sldMkLst>
          <pc:docMk/>
          <pc:sldMk cId="0" sldId="272"/>
        </pc:sldMkLst>
        <pc:spChg chg="mod">
          <ac:chgData name="Daniel Khashabi" userId="62390808-c838-45e6-be59-d6fd0d208bc8" providerId="ADAL" clId="{BF4D372A-EB5D-9148-B8E0-DCF12512A5C1}" dt="2023-03-30T23:38:02.146" v="142"/>
          <ac:spMkLst>
            <pc:docMk/>
            <pc:sldMk cId="0" sldId="272"/>
            <ac:spMk id="3" creationId="{00000000-0000-0000-0000-000000000000}"/>
          </ac:spMkLst>
        </pc:spChg>
        <pc:spChg chg="mod">
          <ac:chgData name="Daniel Khashabi" userId="62390808-c838-45e6-be59-d6fd0d208bc8" providerId="ADAL" clId="{BF4D372A-EB5D-9148-B8E0-DCF12512A5C1}" dt="2023-03-30T23:38:02.146" v="142"/>
          <ac:spMkLst>
            <pc:docMk/>
            <pc:sldMk cId="0" sldId="272"/>
            <ac:spMk id="5" creationId="{00000000-0000-0000-0000-000000000000}"/>
          </ac:spMkLst>
        </pc:spChg>
        <pc:spChg chg="mod">
          <ac:chgData name="Daniel Khashabi" userId="62390808-c838-45e6-be59-d6fd0d208bc8" providerId="ADAL" clId="{BF4D372A-EB5D-9148-B8E0-DCF12512A5C1}" dt="2023-03-30T23:38:02.146" v="142"/>
          <ac:spMkLst>
            <pc:docMk/>
            <pc:sldMk cId="0" sldId="272"/>
            <ac:spMk id="6" creationId="{00000000-0000-0000-0000-000000000000}"/>
          </ac:spMkLst>
        </pc:spChg>
        <pc:spChg chg="mod">
          <ac:chgData name="Daniel Khashabi" userId="62390808-c838-45e6-be59-d6fd0d208bc8" providerId="ADAL" clId="{BF4D372A-EB5D-9148-B8E0-DCF12512A5C1}" dt="2023-03-30T23:38:02.146" v="142"/>
          <ac:spMkLst>
            <pc:docMk/>
            <pc:sldMk cId="0" sldId="272"/>
            <ac:spMk id="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3"/>
        </pc:sldMkLst>
        <pc:spChg chg="mod">
          <ac:chgData name="Daniel Khashabi" userId="62390808-c838-45e6-be59-d6fd0d208bc8" providerId="ADAL" clId="{BF4D372A-EB5D-9148-B8E0-DCF12512A5C1}" dt="2023-03-30T23:38:02.146" v="142"/>
          <ac:spMkLst>
            <pc:docMk/>
            <pc:sldMk cId="0" sldId="273"/>
            <ac:spMk id="2" creationId="{00000000-0000-0000-0000-000000000000}"/>
          </ac:spMkLst>
        </pc:spChg>
        <pc:spChg chg="mod">
          <ac:chgData name="Daniel Khashabi" userId="62390808-c838-45e6-be59-d6fd0d208bc8" providerId="ADAL" clId="{BF4D372A-EB5D-9148-B8E0-DCF12512A5C1}" dt="2023-03-30T23:38:02.146" v="142"/>
          <ac:spMkLst>
            <pc:docMk/>
            <pc:sldMk cId="0" sldId="273"/>
            <ac:spMk id="3" creationId="{00000000-0000-0000-0000-000000000000}"/>
          </ac:spMkLst>
        </pc:spChg>
        <pc:spChg chg="mod">
          <ac:chgData name="Daniel Khashabi" userId="62390808-c838-45e6-be59-d6fd0d208bc8" providerId="ADAL" clId="{BF4D372A-EB5D-9148-B8E0-DCF12512A5C1}" dt="2023-03-30T23:38:02.146" v="142"/>
          <ac:spMkLst>
            <pc:docMk/>
            <pc:sldMk cId="0" sldId="273"/>
            <ac:spMk id="4" creationId="{00000000-0000-0000-0000-000000000000}"/>
          </ac:spMkLst>
        </pc:spChg>
        <pc:spChg chg="mod">
          <ac:chgData name="Daniel Khashabi" userId="62390808-c838-45e6-be59-d6fd0d208bc8" providerId="ADAL" clId="{BF4D372A-EB5D-9148-B8E0-DCF12512A5C1}" dt="2023-03-30T23:38:02.146" v="142"/>
          <ac:spMkLst>
            <pc:docMk/>
            <pc:sldMk cId="0" sldId="273"/>
            <ac:spMk id="9" creationId="{00000000-0000-0000-0000-000000000000}"/>
          </ac:spMkLst>
        </pc:spChg>
        <pc:spChg chg="mod">
          <ac:chgData name="Daniel Khashabi" userId="62390808-c838-45e6-be59-d6fd0d208bc8" providerId="ADAL" clId="{BF4D372A-EB5D-9148-B8E0-DCF12512A5C1}" dt="2023-03-30T23:38:02.146" v="142"/>
          <ac:spMkLst>
            <pc:docMk/>
            <pc:sldMk cId="0" sldId="273"/>
            <ac:spMk id="11" creationId="{00000000-0000-0000-0000-000000000000}"/>
          </ac:spMkLst>
        </pc:spChg>
        <pc:spChg chg="mod">
          <ac:chgData name="Daniel Khashabi" userId="62390808-c838-45e6-be59-d6fd0d208bc8" providerId="ADAL" clId="{BF4D372A-EB5D-9148-B8E0-DCF12512A5C1}" dt="2023-03-30T23:38:02.146" v="142"/>
          <ac:spMkLst>
            <pc:docMk/>
            <pc:sldMk cId="0" sldId="273"/>
            <ac:spMk id="12" creationId="{00000000-0000-0000-0000-000000000000}"/>
          </ac:spMkLst>
        </pc:spChg>
        <pc:spChg chg="mod">
          <ac:chgData name="Daniel Khashabi" userId="62390808-c838-45e6-be59-d6fd0d208bc8" providerId="ADAL" clId="{BF4D372A-EB5D-9148-B8E0-DCF12512A5C1}" dt="2023-03-30T23:38:02.146" v="142"/>
          <ac:spMkLst>
            <pc:docMk/>
            <pc:sldMk cId="0" sldId="273"/>
            <ac:spMk id="13" creationId="{00000000-0000-0000-0000-000000000000}"/>
          </ac:spMkLst>
        </pc:spChg>
        <pc:spChg chg="mod">
          <ac:chgData name="Daniel Khashabi" userId="62390808-c838-45e6-be59-d6fd0d208bc8" providerId="ADAL" clId="{BF4D372A-EB5D-9148-B8E0-DCF12512A5C1}" dt="2023-03-30T23:38:02.146" v="142"/>
          <ac:spMkLst>
            <pc:docMk/>
            <pc:sldMk cId="0" sldId="273"/>
            <ac:spMk id="16" creationId="{00000000-0000-0000-0000-000000000000}"/>
          </ac:spMkLst>
        </pc:spChg>
        <pc:spChg chg="mod">
          <ac:chgData name="Daniel Khashabi" userId="62390808-c838-45e6-be59-d6fd0d208bc8" providerId="ADAL" clId="{BF4D372A-EB5D-9148-B8E0-DCF12512A5C1}" dt="2023-03-30T23:38:02.146" v="142"/>
          <ac:spMkLst>
            <pc:docMk/>
            <pc:sldMk cId="0" sldId="273"/>
            <ac:spMk id="17"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4"/>
        </pc:sldMkLst>
        <pc:spChg chg="mod">
          <ac:chgData name="Daniel Khashabi" userId="62390808-c838-45e6-be59-d6fd0d208bc8" providerId="ADAL" clId="{BF4D372A-EB5D-9148-B8E0-DCF12512A5C1}" dt="2023-03-30T23:38:02.146" v="142"/>
          <ac:spMkLst>
            <pc:docMk/>
            <pc:sldMk cId="0" sldId="274"/>
            <ac:spMk id="2" creationId="{00000000-0000-0000-0000-000000000000}"/>
          </ac:spMkLst>
        </pc:spChg>
        <pc:spChg chg="mod">
          <ac:chgData name="Daniel Khashabi" userId="62390808-c838-45e6-be59-d6fd0d208bc8" providerId="ADAL" clId="{BF4D372A-EB5D-9148-B8E0-DCF12512A5C1}" dt="2023-03-30T23:38:02.146" v="142"/>
          <ac:spMkLst>
            <pc:docMk/>
            <pc:sldMk cId="0" sldId="274"/>
            <ac:spMk id="3" creationId="{00000000-0000-0000-0000-000000000000}"/>
          </ac:spMkLst>
        </pc:spChg>
        <pc:spChg chg="mod">
          <ac:chgData name="Daniel Khashabi" userId="62390808-c838-45e6-be59-d6fd0d208bc8" providerId="ADAL" clId="{BF4D372A-EB5D-9148-B8E0-DCF12512A5C1}" dt="2023-03-30T23:38:02.146" v="142"/>
          <ac:spMkLst>
            <pc:docMk/>
            <pc:sldMk cId="0" sldId="274"/>
            <ac:spMk id="4" creationId="{00000000-0000-0000-0000-000000000000}"/>
          </ac:spMkLst>
        </pc:spChg>
        <pc:spChg chg="mod">
          <ac:chgData name="Daniel Khashabi" userId="62390808-c838-45e6-be59-d6fd0d208bc8" providerId="ADAL" clId="{BF4D372A-EB5D-9148-B8E0-DCF12512A5C1}" dt="2023-03-30T23:38:02.146" v="142"/>
          <ac:spMkLst>
            <pc:docMk/>
            <pc:sldMk cId="0" sldId="274"/>
            <ac:spMk id="5" creationId="{00000000-0000-0000-0000-000000000000}"/>
          </ac:spMkLst>
        </pc:spChg>
        <pc:spChg chg="mod">
          <ac:chgData name="Daniel Khashabi" userId="62390808-c838-45e6-be59-d6fd0d208bc8" providerId="ADAL" clId="{BF4D372A-EB5D-9148-B8E0-DCF12512A5C1}" dt="2023-03-30T23:38:02.146" v="142"/>
          <ac:spMkLst>
            <pc:docMk/>
            <pc:sldMk cId="0" sldId="274"/>
            <ac:spMk id="6" creationId="{00000000-0000-0000-0000-000000000000}"/>
          </ac:spMkLst>
        </pc:spChg>
        <pc:spChg chg="mod">
          <ac:chgData name="Daniel Khashabi" userId="62390808-c838-45e6-be59-d6fd0d208bc8" providerId="ADAL" clId="{BF4D372A-EB5D-9148-B8E0-DCF12512A5C1}" dt="2023-03-30T23:38:02.146" v="142"/>
          <ac:spMkLst>
            <pc:docMk/>
            <pc:sldMk cId="0" sldId="274"/>
            <ac:spMk id="11" creationId="{00000000-0000-0000-0000-000000000000}"/>
          </ac:spMkLst>
        </pc:spChg>
        <pc:spChg chg="mod">
          <ac:chgData name="Daniel Khashabi" userId="62390808-c838-45e6-be59-d6fd0d208bc8" providerId="ADAL" clId="{BF4D372A-EB5D-9148-B8E0-DCF12512A5C1}" dt="2023-03-30T23:38:02.146" v="142"/>
          <ac:spMkLst>
            <pc:docMk/>
            <pc:sldMk cId="0" sldId="274"/>
            <ac:spMk id="12" creationId="{00000000-0000-0000-0000-000000000000}"/>
          </ac:spMkLst>
        </pc:spChg>
        <pc:spChg chg="mod">
          <ac:chgData name="Daniel Khashabi" userId="62390808-c838-45e6-be59-d6fd0d208bc8" providerId="ADAL" clId="{BF4D372A-EB5D-9148-B8E0-DCF12512A5C1}" dt="2023-03-30T23:38:02.146" v="142"/>
          <ac:spMkLst>
            <pc:docMk/>
            <pc:sldMk cId="0" sldId="274"/>
            <ac:spMk id="14" creationId="{00000000-0000-0000-0000-000000000000}"/>
          </ac:spMkLst>
        </pc:spChg>
        <pc:spChg chg="mod">
          <ac:chgData name="Daniel Khashabi" userId="62390808-c838-45e6-be59-d6fd0d208bc8" providerId="ADAL" clId="{BF4D372A-EB5D-9148-B8E0-DCF12512A5C1}" dt="2023-03-30T23:38:02.146" v="142"/>
          <ac:spMkLst>
            <pc:docMk/>
            <pc:sldMk cId="0" sldId="274"/>
            <ac:spMk id="15"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5"/>
        </pc:sldMkLst>
        <pc:spChg chg="mod">
          <ac:chgData name="Daniel Khashabi" userId="62390808-c838-45e6-be59-d6fd0d208bc8" providerId="ADAL" clId="{BF4D372A-EB5D-9148-B8E0-DCF12512A5C1}" dt="2023-03-30T23:38:02.146" v="142"/>
          <ac:spMkLst>
            <pc:docMk/>
            <pc:sldMk cId="0" sldId="275"/>
            <ac:spMk id="2" creationId="{00000000-0000-0000-0000-000000000000}"/>
          </ac:spMkLst>
        </pc:spChg>
        <pc:spChg chg="mod">
          <ac:chgData name="Daniel Khashabi" userId="62390808-c838-45e6-be59-d6fd0d208bc8" providerId="ADAL" clId="{BF4D372A-EB5D-9148-B8E0-DCF12512A5C1}" dt="2023-03-30T23:38:02.146" v="142"/>
          <ac:spMkLst>
            <pc:docMk/>
            <pc:sldMk cId="0" sldId="275"/>
            <ac:spMk id="4" creationId="{00000000-0000-0000-0000-000000000000}"/>
          </ac:spMkLst>
        </pc:spChg>
        <pc:spChg chg="mod">
          <ac:chgData name="Daniel Khashabi" userId="62390808-c838-45e6-be59-d6fd0d208bc8" providerId="ADAL" clId="{BF4D372A-EB5D-9148-B8E0-DCF12512A5C1}" dt="2023-03-30T23:38:02.146" v="142"/>
          <ac:spMkLst>
            <pc:docMk/>
            <pc:sldMk cId="0" sldId="275"/>
            <ac:spMk id="5" creationId="{00000000-0000-0000-0000-000000000000}"/>
          </ac:spMkLst>
        </pc:spChg>
        <pc:spChg chg="mod">
          <ac:chgData name="Daniel Khashabi" userId="62390808-c838-45e6-be59-d6fd0d208bc8" providerId="ADAL" clId="{BF4D372A-EB5D-9148-B8E0-DCF12512A5C1}" dt="2023-03-30T23:38:02.146" v="142"/>
          <ac:spMkLst>
            <pc:docMk/>
            <pc:sldMk cId="0" sldId="275"/>
            <ac:spMk id="6"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6"/>
        </pc:sldMkLst>
        <pc:spChg chg="mod">
          <ac:chgData name="Daniel Khashabi" userId="62390808-c838-45e6-be59-d6fd0d208bc8" providerId="ADAL" clId="{BF4D372A-EB5D-9148-B8E0-DCF12512A5C1}" dt="2023-03-30T23:38:02.146" v="142"/>
          <ac:spMkLst>
            <pc:docMk/>
            <pc:sldMk cId="0" sldId="276"/>
            <ac:spMk id="2" creationId="{00000000-0000-0000-0000-000000000000}"/>
          </ac:spMkLst>
        </pc:spChg>
        <pc:spChg chg="mod">
          <ac:chgData name="Daniel Khashabi" userId="62390808-c838-45e6-be59-d6fd0d208bc8" providerId="ADAL" clId="{BF4D372A-EB5D-9148-B8E0-DCF12512A5C1}" dt="2023-03-30T23:38:02.146" v="142"/>
          <ac:spMkLst>
            <pc:docMk/>
            <pc:sldMk cId="0" sldId="276"/>
            <ac:spMk id="7" creationId="{00000000-0000-0000-0000-000000000000}"/>
          </ac:spMkLst>
        </pc:spChg>
        <pc:spChg chg="mod">
          <ac:chgData name="Daniel Khashabi" userId="62390808-c838-45e6-be59-d6fd0d208bc8" providerId="ADAL" clId="{BF4D372A-EB5D-9148-B8E0-DCF12512A5C1}" dt="2023-03-30T23:38:02.146" v="142"/>
          <ac:spMkLst>
            <pc:docMk/>
            <pc:sldMk cId="0" sldId="276"/>
            <ac:spMk id="8" creationId="{00000000-0000-0000-0000-000000000000}"/>
          </ac:spMkLst>
        </pc:spChg>
        <pc:spChg chg="mod">
          <ac:chgData name="Daniel Khashabi" userId="62390808-c838-45e6-be59-d6fd0d208bc8" providerId="ADAL" clId="{BF4D372A-EB5D-9148-B8E0-DCF12512A5C1}" dt="2023-03-30T23:38:02.146" v="142"/>
          <ac:spMkLst>
            <pc:docMk/>
            <pc:sldMk cId="0" sldId="276"/>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7"/>
        </pc:sldMkLst>
        <pc:spChg chg="mod">
          <ac:chgData name="Daniel Khashabi" userId="62390808-c838-45e6-be59-d6fd0d208bc8" providerId="ADAL" clId="{BF4D372A-EB5D-9148-B8E0-DCF12512A5C1}" dt="2023-03-30T23:38:02.146" v="142"/>
          <ac:spMkLst>
            <pc:docMk/>
            <pc:sldMk cId="0" sldId="277"/>
            <ac:spMk id="2" creationId="{00000000-0000-0000-0000-000000000000}"/>
          </ac:spMkLst>
        </pc:spChg>
        <pc:spChg chg="mod">
          <ac:chgData name="Daniel Khashabi" userId="62390808-c838-45e6-be59-d6fd0d208bc8" providerId="ADAL" clId="{BF4D372A-EB5D-9148-B8E0-DCF12512A5C1}" dt="2023-03-30T23:38:02.146" v="142"/>
          <ac:spMkLst>
            <pc:docMk/>
            <pc:sldMk cId="0" sldId="277"/>
            <ac:spMk id="6" creationId="{00000000-0000-0000-0000-000000000000}"/>
          </ac:spMkLst>
        </pc:spChg>
        <pc:spChg chg="mod">
          <ac:chgData name="Daniel Khashabi" userId="62390808-c838-45e6-be59-d6fd0d208bc8" providerId="ADAL" clId="{BF4D372A-EB5D-9148-B8E0-DCF12512A5C1}" dt="2023-03-30T23:38:02.146" v="142"/>
          <ac:spMkLst>
            <pc:docMk/>
            <pc:sldMk cId="0" sldId="277"/>
            <ac:spMk id="8" creationId="{00000000-0000-0000-0000-000000000000}"/>
          </ac:spMkLst>
        </pc:spChg>
        <pc:spChg chg="mod">
          <ac:chgData name="Daniel Khashabi" userId="62390808-c838-45e6-be59-d6fd0d208bc8" providerId="ADAL" clId="{BF4D372A-EB5D-9148-B8E0-DCF12512A5C1}" dt="2023-03-30T23:38:02.146" v="142"/>
          <ac:spMkLst>
            <pc:docMk/>
            <pc:sldMk cId="0" sldId="277"/>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8"/>
        </pc:sldMkLst>
        <pc:spChg chg="mod">
          <ac:chgData name="Daniel Khashabi" userId="62390808-c838-45e6-be59-d6fd0d208bc8" providerId="ADAL" clId="{BF4D372A-EB5D-9148-B8E0-DCF12512A5C1}" dt="2023-03-30T23:38:02.146" v="142"/>
          <ac:spMkLst>
            <pc:docMk/>
            <pc:sldMk cId="0" sldId="278"/>
            <ac:spMk id="2" creationId="{00000000-0000-0000-0000-000000000000}"/>
          </ac:spMkLst>
        </pc:spChg>
        <pc:spChg chg="mod">
          <ac:chgData name="Daniel Khashabi" userId="62390808-c838-45e6-be59-d6fd0d208bc8" providerId="ADAL" clId="{BF4D372A-EB5D-9148-B8E0-DCF12512A5C1}" dt="2023-03-30T23:38:02.146" v="142"/>
          <ac:spMkLst>
            <pc:docMk/>
            <pc:sldMk cId="0" sldId="278"/>
            <ac:spMk id="6" creationId="{00000000-0000-0000-0000-000000000000}"/>
          </ac:spMkLst>
        </pc:spChg>
        <pc:spChg chg="mod">
          <ac:chgData name="Daniel Khashabi" userId="62390808-c838-45e6-be59-d6fd0d208bc8" providerId="ADAL" clId="{BF4D372A-EB5D-9148-B8E0-DCF12512A5C1}" dt="2023-03-30T23:38:02.146" v="142"/>
          <ac:spMkLst>
            <pc:docMk/>
            <pc:sldMk cId="0" sldId="278"/>
            <ac:spMk id="8" creationId="{00000000-0000-0000-0000-000000000000}"/>
          </ac:spMkLst>
        </pc:spChg>
        <pc:spChg chg="mod">
          <ac:chgData name="Daniel Khashabi" userId="62390808-c838-45e6-be59-d6fd0d208bc8" providerId="ADAL" clId="{BF4D372A-EB5D-9148-B8E0-DCF12512A5C1}" dt="2023-03-30T23:38:02.146" v="142"/>
          <ac:spMkLst>
            <pc:docMk/>
            <pc:sldMk cId="0" sldId="278"/>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79"/>
        </pc:sldMkLst>
        <pc:spChg chg="mod">
          <ac:chgData name="Daniel Khashabi" userId="62390808-c838-45e6-be59-d6fd0d208bc8" providerId="ADAL" clId="{BF4D372A-EB5D-9148-B8E0-DCF12512A5C1}" dt="2023-03-30T23:38:02.146" v="142"/>
          <ac:spMkLst>
            <pc:docMk/>
            <pc:sldMk cId="0" sldId="279"/>
            <ac:spMk id="3" creationId="{00000000-0000-0000-0000-000000000000}"/>
          </ac:spMkLst>
        </pc:spChg>
        <pc:spChg chg="mod">
          <ac:chgData name="Daniel Khashabi" userId="62390808-c838-45e6-be59-d6fd0d208bc8" providerId="ADAL" clId="{BF4D372A-EB5D-9148-B8E0-DCF12512A5C1}" dt="2023-03-30T23:38:02.146" v="142"/>
          <ac:spMkLst>
            <pc:docMk/>
            <pc:sldMk cId="0" sldId="279"/>
            <ac:spMk id="4" creationId="{00000000-0000-0000-0000-000000000000}"/>
          </ac:spMkLst>
        </pc:spChg>
        <pc:spChg chg="mod">
          <ac:chgData name="Daniel Khashabi" userId="62390808-c838-45e6-be59-d6fd0d208bc8" providerId="ADAL" clId="{BF4D372A-EB5D-9148-B8E0-DCF12512A5C1}" dt="2023-03-30T23:38:02.146" v="142"/>
          <ac:spMkLst>
            <pc:docMk/>
            <pc:sldMk cId="0" sldId="279"/>
            <ac:spMk id="5" creationId="{00000000-0000-0000-0000-000000000000}"/>
          </ac:spMkLst>
        </pc:spChg>
        <pc:spChg chg="mod">
          <ac:chgData name="Daniel Khashabi" userId="62390808-c838-45e6-be59-d6fd0d208bc8" providerId="ADAL" clId="{BF4D372A-EB5D-9148-B8E0-DCF12512A5C1}" dt="2023-03-30T23:38:02.146" v="142"/>
          <ac:spMkLst>
            <pc:docMk/>
            <pc:sldMk cId="0" sldId="279"/>
            <ac:spMk id="6"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0"/>
        </pc:sldMkLst>
        <pc:spChg chg="mod">
          <ac:chgData name="Daniel Khashabi" userId="62390808-c838-45e6-be59-d6fd0d208bc8" providerId="ADAL" clId="{BF4D372A-EB5D-9148-B8E0-DCF12512A5C1}" dt="2023-03-30T23:38:02.146" v="142"/>
          <ac:spMkLst>
            <pc:docMk/>
            <pc:sldMk cId="0" sldId="280"/>
            <ac:spMk id="2" creationId="{00000000-0000-0000-0000-000000000000}"/>
          </ac:spMkLst>
        </pc:spChg>
        <pc:spChg chg="mod">
          <ac:chgData name="Daniel Khashabi" userId="62390808-c838-45e6-be59-d6fd0d208bc8" providerId="ADAL" clId="{BF4D372A-EB5D-9148-B8E0-DCF12512A5C1}" dt="2023-03-30T23:38:02.146" v="142"/>
          <ac:spMkLst>
            <pc:docMk/>
            <pc:sldMk cId="0" sldId="280"/>
            <ac:spMk id="5" creationId="{00000000-0000-0000-0000-000000000000}"/>
          </ac:spMkLst>
        </pc:spChg>
        <pc:spChg chg="mod">
          <ac:chgData name="Daniel Khashabi" userId="62390808-c838-45e6-be59-d6fd0d208bc8" providerId="ADAL" clId="{BF4D372A-EB5D-9148-B8E0-DCF12512A5C1}" dt="2023-03-30T23:38:02.146" v="142"/>
          <ac:spMkLst>
            <pc:docMk/>
            <pc:sldMk cId="0" sldId="280"/>
            <ac:spMk id="6" creationId="{00000000-0000-0000-0000-000000000000}"/>
          </ac:spMkLst>
        </pc:spChg>
        <pc:spChg chg="mod">
          <ac:chgData name="Daniel Khashabi" userId="62390808-c838-45e6-be59-d6fd0d208bc8" providerId="ADAL" clId="{BF4D372A-EB5D-9148-B8E0-DCF12512A5C1}" dt="2023-03-30T23:38:02.146" v="142"/>
          <ac:spMkLst>
            <pc:docMk/>
            <pc:sldMk cId="0" sldId="280"/>
            <ac:spMk id="7" creationId="{00000000-0000-0000-0000-000000000000}"/>
          </ac:spMkLst>
        </pc:spChg>
        <pc:spChg chg="mod">
          <ac:chgData name="Daniel Khashabi" userId="62390808-c838-45e6-be59-d6fd0d208bc8" providerId="ADAL" clId="{BF4D372A-EB5D-9148-B8E0-DCF12512A5C1}" dt="2023-03-30T23:38:02.146" v="142"/>
          <ac:spMkLst>
            <pc:docMk/>
            <pc:sldMk cId="0" sldId="280"/>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1"/>
        </pc:sldMkLst>
        <pc:spChg chg="mod">
          <ac:chgData name="Daniel Khashabi" userId="62390808-c838-45e6-be59-d6fd0d208bc8" providerId="ADAL" clId="{BF4D372A-EB5D-9148-B8E0-DCF12512A5C1}" dt="2023-03-30T23:38:02.146" v="142"/>
          <ac:spMkLst>
            <pc:docMk/>
            <pc:sldMk cId="0" sldId="281"/>
            <ac:spMk id="2" creationId="{00000000-0000-0000-0000-000000000000}"/>
          </ac:spMkLst>
        </pc:spChg>
        <pc:spChg chg="mod">
          <ac:chgData name="Daniel Khashabi" userId="62390808-c838-45e6-be59-d6fd0d208bc8" providerId="ADAL" clId="{BF4D372A-EB5D-9148-B8E0-DCF12512A5C1}" dt="2023-03-30T23:38:02.146" v="142"/>
          <ac:spMkLst>
            <pc:docMk/>
            <pc:sldMk cId="0" sldId="281"/>
            <ac:spMk id="3" creationId="{00000000-0000-0000-0000-000000000000}"/>
          </ac:spMkLst>
        </pc:spChg>
        <pc:spChg chg="mod">
          <ac:chgData name="Daniel Khashabi" userId="62390808-c838-45e6-be59-d6fd0d208bc8" providerId="ADAL" clId="{BF4D372A-EB5D-9148-B8E0-DCF12512A5C1}" dt="2023-03-30T23:38:02.146" v="142"/>
          <ac:spMkLst>
            <pc:docMk/>
            <pc:sldMk cId="0" sldId="281"/>
            <ac:spMk id="5" creationId="{00000000-0000-0000-0000-000000000000}"/>
          </ac:spMkLst>
        </pc:spChg>
        <pc:graphicFrameChg chg="mod">
          <ac:chgData name="Daniel Khashabi" userId="62390808-c838-45e6-be59-d6fd0d208bc8" providerId="ADAL" clId="{BF4D372A-EB5D-9148-B8E0-DCF12512A5C1}" dt="2023-03-30T23:38:02.146" v="142"/>
          <ac:graphicFrameMkLst>
            <pc:docMk/>
            <pc:sldMk cId="0" sldId="281"/>
            <ac:graphicFrameMk id="4" creationId="{00000000-0000-0000-0000-000000000000}"/>
          </ac:graphicFrameMkLst>
        </pc:graphicFrameChg>
      </pc:sldChg>
      <pc:sldChg chg="modSp add del">
        <pc:chgData name="Daniel Khashabi" userId="62390808-c838-45e6-be59-d6fd0d208bc8" providerId="ADAL" clId="{BF4D372A-EB5D-9148-B8E0-DCF12512A5C1}" dt="2023-03-30T23:39:01.853" v="145" actId="2696"/>
        <pc:sldMkLst>
          <pc:docMk/>
          <pc:sldMk cId="0" sldId="282"/>
        </pc:sldMkLst>
        <pc:spChg chg="mod">
          <ac:chgData name="Daniel Khashabi" userId="62390808-c838-45e6-be59-d6fd0d208bc8" providerId="ADAL" clId="{BF4D372A-EB5D-9148-B8E0-DCF12512A5C1}" dt="2023-03-30T23:38:02.146" v="142"/>
          <ac:spMkLst>
            <pc:docMk/>
            <pc:sldMk cId="0" sldId="282"/>
            <ac:spMk id="2" creationId="{00000000-0000-0000-0000-000000000000}"/>
          </ac:spMkLst>
        </pc:spChg>
        <pc:spChg chg="mod">
          <ac:chgData name="Daniel Khashabi" userId="62390808-c838-45e6-be59-d6fd0d208bc8" providerId="ADAL" clId="{BF4D372A-EB5D-9148-B8E0-DCF12512A5C1}" dt="2023-03-30T23:38:02.146" v="142"/>
          <ac:spMkLst>
            <pc:docMk/>
            <pc:sldMk cId="0" sldId="282"/>
            <ac:spMk id="7" creationId="{00000000-0000-0000-0000-000000000000}"/>
          </ac:spMkLst>
        </pc:spChg>
        <pc:spChg chg="mod">
          <ac:chgData name="Daniel Khashabi" userId="62390808-c838-45e6-be59-d6fd0d208bc8" providerId="ADAL" clId="{BF4D372A-EB5D-9148-B8E0-DCF12512A5C1}" dt="2023-03-30T23:38:02.146" v="142"/>
          <ac:spMkLst>
            <pc:docMk/>
            <pc:sldMk cId="0" sldId="282"/>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3"/>
        </pc:sldMkLst>
        <pc:spChg chg="mod">
          <ac:chgData name="Daniel Khashabi" userId="62390808-c838-45e6-be59-d6fd0d208bc8" providerId="ADAL" clId="{BF4D372A-EB5D-9148-B8E0-DCF12512A5C1}" dt="2023-03-30T23:38:02.146" v="142"/>
          <ac:spMkLst>
            <pc:docMk/>
            <pc:sldMk cId="0" sldId="283"/>
            <ac:spMk id="7" creationId="{00000000-0000-0000-0000-000000000000}"/>
          </ac:spMkLst>
        </pc:spChg>
        <pc:spChg chg="mod">
          <ac:chgData name="Daniel Khashabi" userId="62390808-c838-45e6-be59-d6fd0d208bc8" providerId="ADAL" clId="{BF4D372A-EB5D-9148-B8E0-DCF12512A5C1}" dt="2023-03-30T23:38:02.146" v="142"/>
          <ac:spMkLst>
            <pc:docMk/>
            <pc:sldMk cId="0" sldId="283"/>
            <ac:spMk id="8" creationId="{00000000-0000-0000-0000-000000000000}"/>
          </ac:spMkLst>
        </pc:spChg>
        <pc:spChg chg="mod">
          <ac:chgData name="Daniel Khashabi" userId="62390808-c838-45e6-be59-d6fd0d208bc8" providerId="ADAL" clId="{BF4D372A-EB5D-9148-B8E0-DCF12512A5C1}" dt="2023-03-30T23:38:02.146" v="142"/>
          <ac:spMkLst>
            <pc:docMk/>
            <pc:sldMk cId="0" sldId="283"/>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4"/>
        </pc:sldMkLst>
        <pc:spChg chg="mod">
          <ac:chgData name="Daniel Khashabi" userId="62390808-c838-45e6-be59-d6fd0d208bc8" providerId="ADAL" clId="{BF4D372A-EB5D-9148-B8E0-DCF12512A5C1}" dt="2023-03-30T23:38:02.146" v="142"/>
          <ac:spMkLst>
            <pc:docMk/>
            <pc:sldMk cId="0" sldId="284"/>
            <ac:spMk id="5" creationId="{00000000-0000-0000-0000-000000000000}"/>
          </ac:spMkLst>
        </pc:spChg>
        <pc:spChg chg="mod">
          <ac:chgData name="Daniel Khashabi" userId="62390808-c838-45e6-be59-d6fd0d208bc8" providerId="ADAL" clId="{BF4D372A-EB5D-9148-B8E0-DCF12512A5C1}" dt="2023-03-30T23:38:02.146" v="142"/>
          <ac:spMkLst>
            <pc:docMk/>
            <pc:sldMk cId="0" sldId="284"/>
            <ac:spMk id="6" creationId="{00000000-0000-0000-0000-000000000000}"/>
          </ac:spMkLst>
        </pc:spChg>
        <pc:spChg chg="mod">
          <ac:chgData name="Daniel Khashabi" userId="62390808-c838-45e6-be59-d6fd0d208bc8" providerId="ADAL" clId="{BF4D372A-EB5D-9148-B8E0-DCF12512A5C1}" dt="2023-03-30T23:38:02.146" v="142"/>
          <ac:spMkLst>
            <pc:docMk/>
            <pc:sldMk cId="0" sldId="284"/>
            <ac:spMk id="7" creationId="{00000000-0000-0000-0000-000000000000}"/>
          </ac:spMkLst>
        </pc:spChg>
        <pc:spChg chg="mod">
          <ac:chgData name="Daniel Khashabi" userId="62390808-c838-45e6-be59-d6fd0d208bc8" providerId="ADAL" clId="{BF4D372A-EB5D-9148-B8E0-DCF12512A5C1}" dt="2023-03-30T23:38:02.146" v="142"/>
          <ac:spMkLst>
            <pc:docMk/>
            <pc:sldMk cId="0" sldId="284"/>
            <ac:spMk id="8"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5"/>
        </pc:sldMkLst>
        <pc:spChg chg="mod">
          <ac:chgData name="Daniel Khashabi" userId="62390808-c838-45e6-be59-d6fd0d208bc8" providerId="ADAL" clId="{BF4D372A-EB5D-9148-B8E0-DCF12512A5C1}" dt="2023-03-30T23:38:02.146" v="142"/>
          <ac:spMkLst>
            <pc:docMk/>
            <pc:sldMk cId="0" sldId="285"/>
            <ac:spMk id="6" creationId="{00000000-0000-0000-0000-000000000000}"/>
          </ac:spMkLst>
        </pc:spChg>
        <pc:spChg chg="mod">
          <ac:chgData name="Daniel Khashabi" userId="62390808-c838-45e6-be59-d6fd0d208bc8" providerId="ADAL" clId="{BF4D372A-EB5D-9148-B8E0-DCF12512A5C1}" dt="2023-03-30T23:38:02.146" v="142"/>
          <ac:spMkLst>
            <pc:docMk/>
            <pc:sldMk cId="0" sldId="285"/>
            <ac:spMk id="9" creationId="{00000000-0000-0000-0000-000000000000}"/>
          </ac:spMkLst>
        </pc:spChg>
        <pc:spChg chg="mod">
          <ac:chgData name="Daniel Khashabi" userId="62390808-c838-45e6-be59-d6fd0d208bc8" providerId="ADAL" clId="{BF4D372A-EB5D-9148-B8E0-DCF12512A5C1}" dt="2023-03-30T23:38:02.146" v="142"/>
          <ac:spMkLst>
            <pc:docMk/>
            <pc:sldMk cId="0" sldId="285"/>
            <ac:spMk id="10"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6"/>
        </pc:sldMkLst>
        <pc:spChg chg="mod">
          <ac:chgData name="Daniel Khashabi" userId="62390808-c838-45e6-be59-d6fd0d208bc8" providerId="ADAL" clId="{BF4D372A-EB5D-9148-B8E0-DCF12512A5C1}" dt="2023-03-30T23:38:02.146" v="142"/>
          <ac:spMkLst>
            <pc:docMk/>
            <pc:sldMk cId="0" sldId="286"/>
            <ac:spMk id="2" creationId="{00000000-0000-0000-0000-000000000000}"/>
          </ac:spMkLst>
        </pc:spChg>
        <pc:spChg chg="mod">
          <ac:chgData name="Daniel Khashabi" userId="62390808-c838-45e6-be59-d6fd0d208bc8" providerId="ADAL" clId="{BF4D372A-EB5D-9148-B8E0-DCF12512A5C1}" dt="2023-03-30T23:38:02.146" v="142"/>
          <ac:spMkLst>
            <pc:docMk/>
            <pc:sldMk cId="0" sldId="286"/>
            <ac:spMk id="7" creationId="{00000000-0000-0000-0000-000000000000}"/>
          </ac:spMkLst>
        </pc:spChg>
        <pc:spChg chg="mod">
          <ac:chgData name="Daniel Khashabi" userId="62390808-c838-45e6-be59-d6fd0d208bc8" providerId="ADAL" clId="{BF4D372A-EB5D-9148-B8E0-DCF12512A5C1}" dt="2023-03-30T23:38:02.146" v="142"/>
          <ac:spMkLst>
            <pc:docMk/>
            <pc:sldMk cId="0" sldId="286"/>
            <ac:spMk id="8" creationId="{00000000-0000-0000-0000-000000000000}"/>
          </ac:spMkLst>
        </pc:spChg>
        <pc:spChg chg="mod">
          <ac:chgData name="Daniel Khashabi" userId="62390808-c838-45e6-be59-d6fd0d208bc8" providerId="ADAL" clId="{BF4D372A-EB5D-9148-B8E0-DCF12512A5C1}" dt="2023-03-30T23:38:02.146" v="142"/>
          <ac:spMkLst>
            <pc:docMk/>
            <pc:sldMk cId="0" sldId="286"/>
            <ac:spMk id="9"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7"/>
        </pc:sldMkLst>
        <pc:spChg chg="mod">
          <ac:chgData name="Daniel Khashabi" userId="62390808-c838-45e6-be59-d6fd0d208bc8" providerId="ADAL" clId="{BF4D372A-EB5D-9148-B8E0-DCF12512A5C1}" dt="2023-03-30T23:38:02.146" v="142"/>
          <ac:spMkLst>
            <pc:docMk/>
            <pc:sldMk cId="0" sldId="287"/>
            <ac:spMk id="2" creationId="{00000000-0000-0000-0000-000000000000}"/>
          </ac:spMkLst>
        </pc:spChg>
        <pc:spChg chg="mod">
          <ac:chgData name="Daniel Khashabi" userId="62390808-c838-45e6-be59-d6fd0d208bc8" providerId="ADAL" clId="{BF4D372A-EB5D-9148-B8E0-DCF12512A5C1}" dt="2023-03-30T23:38:02.146" v="142"/>
          <ac:spMkLst>
            <pc:docMk/>
            <pc:sldMk cId="0" sldId="287"/>
            <ac:spMk id="9" creationId="{00000000-0000-0000-0000-000000000000}"/>
          </ac:spMkLst>
        </pc:spChg>
        <pc:spChg chg="mod">
          <ac:chgData name="Daniel Khashabi" userId="62390808-c838-45e6-be59-d6fd0d208bc8" providerId="ADAL" clId="{BF4D372A-EB5D-9148-B8E0-DCF12512A5C1}" dt="2023-03-30T23:38:02.146" v="142"/>
          <ac:spMkLst>
            <pc:docMk/>
            <pc:sldMk cId="0" sldId="287"/>
            <ac:spMk id="10" creationId="{00000000-0000-0000-0000-000000000000}"/>
          </ac:spMkLst>
        </pc:spChg>
      </pc:sldChg>
      <pc:sldChg chg="modSp add del">
        <pc:chgData name="Daniel Khashabi" userId="62390808-c838-45e6-be59-d6fd0d208bc8" providerId="ADAL" clId="{BF4D372A-EB5D-9148-B8E0-DCF12512A5C1}" dt="2023-03-30T23:39:01.853" v="145" actId="2696"/>
        <pc:sldMkLst>
          <pc:docMk/>
          <pc:sldMk cId="0" sldId="288"/>
        </pc:sldMkLst>
        <pc:spChg chg="mod">
          <ac:chgData name="Daniel Khashabi" userId="62390808-c838-45e6-be59-d6fd0d208bc8" providerId="ADAL" clId="{BF4D372A-EB5D-9148-B8E0-DCF12512A5C1}" dt="2023-03-30T23:38:02.146" v="142"/>
          <ac:spMkLst>
            <pc:docMk/>
            <pc:sldMk cId="0" sldId="288"/>
            <ac:spMk id="2" creationId="{00000000-0000-0000-0000-000000000000}"/>
          </ac:spMkLst>
        </pc:spChg>
        <pc:spChg chg="mod">
          <ac:chgData name="Daniel Khashabi" userId="62390808-c838-45e6-be59-d6fd0d208bc8" providerId="ADAL" clId="{BF4D372A-EB5D-9148-B8E0-DCF12512A5C1}" dt="2023-03-30T23:38:02.146" v="142"/>
          <ac:spMkLst>
            <pc:docMk/>
            <pc:sldMk cId="0" sldId="288"/>
            <ac:spMk id="3" creationId="{00000000-0000-0000-0000-000000000000}"/>
          </ac:spMkLst>
        </pc:spChg>
        <pc:spChg chg="mod">
          <ac:chgData name="Daniel Khashabi" userId="62390808-c838-45e6-be59-d6fd0d208bc8" providerId="ADAL" clId="{BF4D372A-EB5D-9148-B8E0-DCF12512A5C1}" dt="2023-03-30T23:38:02.146" v="142"/>
          <ac:spMkLst>
            <pc:docMk/>
            <pc:sldMk cId="0" sldId="288"/>
            <ac:spMk id="5" creationId="{00000000-0000-0000-0000-000000000000}"/>
          </ac:spMkLst>
        </pc:spChg>
        <pc:spChg chg="mod">
          <ac:chgData name="Daniel Khashabi" userId="62390808-c838-45e6-be59-d6fd0d208bc8" providerId="ADAL" clId="{BF4D372A-EB5D-9148-B8E0-DCF12512A5C1}" dt="2023-03-30T23:38:02.146" v="142"/>
          <ac:spMkLst>
            <pc:docMk/>
            <pc:sldMk cId="0" sldId="288"/>
            <ac:spMk id="6" creationId="{00000000-0000-0000-0000-000000000000}"/>
          </ac:spMkLst>
        </pc:spChg>
        <pc:spChg chg="mod">
          <ac:chgData name="Daniel Khashabi" userId="62390808-c838-45e6-be59-d6fd0d208bc8" providerId="ADAL" clId="{BF4D372A-EB5D-9148-B8E0-DCF12512A5C1}" dt="2023-03-30T23:38:02.146" v="142"/>
          <ac:spMkLst>
            <pc:docMk/>
            <pc:sldMk cId="0" sldId="288"/>
            <ac:spMk id="8" creationId="{00000000-0000-0000-0000-000000000000}"/>
          </ac:spMkLst>
        </pc:spChg>
        <pc:spChg chg="mod">
          <ac:chgData name="Daniel Khashabi" userId="62390808-c838-45e6-be59-d6fd0d208bc8" providerId="ADAL" clId="{BF4D372A-EB5D-9148-B8E0-DCF12512A5C1}" dt="2023-03-30T23:38:02.146" v="142"/>
          <ac:spMkLst>
            <pc:docMk/>
            <pc:sldMk cId="0" sldId="288"/>
            <ac:spMk id="11" creationId="{00000000-0000-0000-0000-000000000000}"/>
          </ac:spMkLst>
        </pc:spChg>
        <pc:spChg chg="mod">
          <ac:chgData name="Daniel Khashabi" userId="62390808-c838-45e6-be59-d6fd0d208bc8" providerId="ADAL" clId="{BF4D372A-EB5D-9148-B8E0-DCF12512A5C1}" dt="2023-03-30T23:38:02.146" v="142"/>
          <ac:spMkLst>
            <pc:docMk/>
            <pc:sldMk cId="0" sldId="288"/>
            <ac:spMk id="13" creationId="{00000000-0000-0000-0000-000000000000}"/>
          </ac:spMkLst>
        </pc:spChg>
        <pc:spChg chg="mod">
          <ac:chgData name="Daniel Khashabi" userId="62390808-c838-45e6-be59-d6fd0d208bc8" providerId="ADAL" clId="{BF4D372A-EB5D-9148-B8E0-DCF12512A5C1}" dt="2023-03-30T23:38:02.146" v="142"/>
          <ac:spMkLst>
            <pc:docMk/>
            <pc:sldMk cId="0" sldId="288"/>
            <ac:spMk id="15" creationId="{00000000-0000-0000-0000-000000000000}"/>
          </ac:spMkLst>
        </pc:spChg>
      </pc:sldChg>
      <pc:sldChg chg="modSp add del">
        <pc:chgData name="Daniel Khashabi" userId="62390808-c838-45e6-be59-d6fd0d208bc8" providerId="ADAL" clId="{BF4D372A-EB5D-9148-B8E0-DCF12512A5C1}" dt="2023-03-30T23:51:39.705" v="146" actId="2696"/>
        <pc:sldMkLst>
          <pc:docMk/>
          <pc:sldMk cId="0" sldId="289"/>
        </pc:sldMkLst>
        <pc:spChg chg="mod">
          <ac:chgData name="Daniel Khashabi" userId="62390808-c838-45e6-be59-d6fd0d208bc8" providerId="ADAL" clId="{BF4D372A-EB5D-9148-B8E0-DCF12512A5C1}" dt="2023-03-30T23:38:02.146" v="142"/>
          <ac:spMkLst>
            <pc:docMk/>
            <pc:sldMk cId="0" sldId="289"/>
            <ac:spMk id="2" creationId="{00000000-0000-0000-0000-000000000000}"/>
          </ac:spMkLst>
        </pc:spChg>
        <pc:spChg chg="mod">
          <ac:chgData name="Daniel Khashabi" userId="62390808-c838-45e6-be59-d6fd0d208bc8" providerId="ADAL" clId="{BF4D372A-EB5D-9148-B8E0-DCF12512A5C1}" dt="2023-03-30T23:38:02.146" v="142"/>
          <ac:spMkLst>
            <pc:docMk/>
            <pc:sldMk cId="0" sldId="289"/>
            <ac:spMk id="5" creationId="{00000000-0000-0000-0000-000000000000}"/>
          </ac:spMkLst>
        </pc:spChg>
      </pc:sldChg>
      <pc:sldChg chg="modSp add del">
        <pc:chgData name="Daniel Khashabi" userId="62390808-c838-45e6-be59-d6fd0d208bc8" providerId="ADAL" clId="{BF4D372A-EB5D-9148-B8E0-DCF12512A5C1}" dt="2023-03-30T23:51:44.832" v="148" actId="2696"/>
        <pc:sldMkLst>
          <pc:docMk/>
          <pc:sldMk cId="0" sldId="290"/>
        </pc:sldMkLst>
        <pc:spChg chg="mod">
          <ac:chgData name="Daniel Khashabi" userId="62390808-c838-45e6-be59-d6fd0d208bc8" providerId="ADAL" clId="{BF4D372A-EB5D-9148-B8E0-DCF12512A5C1}" dt="2023-03-30T23:38:02.146" v="142"/>
          <ac:spMkLst>
            <pc:docMk/>
            <pc:sldMk cId="0" sldId="290"/>
            <ac:spMk id="3" creationId="{00000000-0000-0000-0000-000000000000}"/>
          </ac:spMkLst>
        </pc:spChg>
        <pc:spChg chg="mod">
          <ac:chgData name="Daniel Khashabi" userId="62390808-c838-45e6-be59-d6fd0d208bc8" providerId="ADAL" clId="{BF4D372A-EB5D-9148-B8E0-DCF12512A5C1}" dt="2023-03-30T23:38:02.146" v="142"/>
          <ac:spMkLst>
            <pc:docMk/>
            <pc:sldMk cId="0" sldId="290"/>
            <ac:spMk id="4" creationId="{00000000-0000-0000-0000-000000000000}"/>
          </ac:spMkLst>
        </pc:spChg>
        <pc:spChg chg="mod">
          <ac:chgData name="Daniel Khashabi" userId="62390808-c838-45e6-be59-d6fd0d208bc8" providerId="ADAL" clId="{BF4D372A-EB5D-9148-B8E0-DCF12512A5C1}" dt="2023-03-30T23:38:02.146" v="142"/>
          <ac:spMkLst>
            <pc:docMk/>
            <pc:sldMk cId="0" sldId="290"/>
            <ac:spMk id="5" creationId="{00000000-0000-0000-0000-000000000000}"/>
          </ac:spMkLst>
        </pc:spChg>
        <pc:spChg chg="mod">
          <ac:chgData name="Daniel Khashabi" userId="62390808-c838-45e6-be59-d6fd0d208bc8" providerId="ADAL" clId="{BF4D372A-EB5D-9148-B8E0-DCF12512A5C1}" dt="2023-03-30T23:38:02.146" v="142"/>
          <ac:spMkLst>
            <pc:docMk/>
            <pc:sldMk cId="0" sldId="290"/>
            <ac:spMk id="6" creationId="{00000000-0000-0000-0000-000000000000}"/>
          </ac:spMkLst>
        </pc:spChg>
      </pc:sldChg>
      <pc:sldChg chg="modSp add del">
        <pc:chgData name="Daniel Khashabi" userId="62390808-c838-45e6-be59-d6fd0d208bc8" providerId="ADAL" clId="{BF4D372A-EB5D-9148-B8E0-DCF12512A5C1}" dt="2023-03-30T23:51:45.324" v="149" actId="2696"/>
        <pc:sldMkLst>
          <pc:docMk/>
          <pc:sldMk cId="0" sldId="291"/>
        </pc:sldMkLst>
        <pc:spChg chg="mod">
          <ac:chgData name="Daniel Khashabi" userId="62390808-c838-45e6-be59-d6fd0d208bc8" providerId="ADAL" clId="{BF4D372A-EB5D-9148-B8E0-DCF12512A5C1}" dt="2023-03-30T23:38:02.146" v="142"/>
          <ac:spMkLst>
            <pc:docMk/>
            <pc:sldMk cId="0" sldId="291"/>
            <ac:spMk id="3" creationId="{00000000-0000-0000-0000-000000000000}"/>
          </ac:spMkLst>
        </pc:spChg>
        <pc:spChg chg="mod">
          <ac:chgData name="Daniel Khashabi" userId="62390808-c838-45e6-be59-d6fd0d208bc8" providerId="ADAL" clId="{BF4D372A-EB5D-9148-B8E0-DCF12512A5C1}" dt="2023-03-30T23:38:02.146" v="142"/>
          <ac:spMkLst>
            <pc:docMk/>
            <pc:sldMk cId="0" sldId="291"/>
            <ac:spMk id="4" creationId="{00000000-0000-0000-0000-000000000000}"/>
          </ac:spMkLst>
        </pc:spChg>
        <pc:spChg chg="mod">
          <ac:chgData name="Daniel Khashabi" userId="62390808-c838-45e6-be59-d6fd0d208bc8" providerId="ADAL" clId="{BF4D372A-EB5D-9148-B8E0-DCF12512A5C1}" dt="2023-03-30T23:38:02.146" v="142"/>
          <ac:spMkLst>
            <pc:docMk/>
            <pc:sldMk cId="0" sldId="291"/>
            <ac:spMk id="5" creationId="{00000000-0000-0000-0000-000000000000}"/>
          </ac:spMkLst>
        </pc:spChg>
        <pc:spChg chg="mod">
          <ac:chgData name="Daniel Khashabi" userId="62390808-c838-45e6-be59-d6fd0d208bc8" providerId="ADAL" clId="{BF4D372A-EB5D-9148-B8E0-DCF12512A5C1}" dt="2023-03-30T23:38:02.146" v="142"/>
          <ac:spMkLst>
            <pc:docMk/>
            <pc:sldMk cId="0" sldId="291"/>
            <ac:spMk id="6" creationId="{00000000-0000-0000-0000-000000000000}"/>
          </ac:spMkLst>
        </pc:spChg>
      </pc:sldChg>
      <pc:sldChg chg="addSp delSp modSp add del mod">
        <pc:chgData name="Daniel Khashabi" userId="62390808-c838-45e6-be59-d6fd0d208bc8" providerId="ADAL" clId="{BF4D372A-EB5D-9148-B8E0-DCF12512A5C1}" dt="2023-03-31T00:39:38.606" v="643" actId="2696"/>
        <pc:sldMkLst>
          <pc:docMk/>
          <pc:sldMk cId="0" sldId="292"/>
        </pc:sldMkLst>
        <pc:spChg chg="mod">
          <ac:chgData name="Daniel Khashabi" userId="62390808-c838-45e6-be59-d6fd0d208bc8" providerId="ADAL" clId="{BF4D372A-EB5D-9148-B8E0-DCF12512A5C1}" dt="2023-03-30T23:38:02.146" v="142"/>
          <ac:spMkLst>
            <pc:docMk/>
            <pc:sldMk cId="0" sldId="292"/>
            <ac:spMk id="2" creationId="{00000000-0000-0000-0000-000000000000}"/>
          </ac:spMkLst>
        </pc:spChg>
        <pc:spChg chg="del mod">
          <ac:chgData name="Daniel Khashabi" userId="62390808-c838-45e6-be59-d6fd0d208bc8" providerId="ADAL" clId="{BF4D372A-EB5D-9148-B8E0-DCF12512A5C1}" dt="2023-03-31T00:39:24.381" v="642"/>
          <ac:spMkLst>
            <pc:docMk/>
            <pc:sldMk cId="0" sldId="292"/>
            <ac:spMk id="6" creationId="{00000000-0000-0000-0000-000000000000}"/>
          </ac:spMkLst>
        </pc:spChg>
        <pc:spChg chg="mod">
          <ac:chgData name="Daniel Khashabi" userId="62390808-c838-45e6-be59-d6fd0d208bc8" providerId="ADAL" clId="{BF4D372A-EB5D-9148-B8E0-DCF12512A5C1}" dt="2023-03-30T23:38:02.146" v="142"/>
          <ac:spMkLst>
            <pc:docMk/>
            <pc:sldMk cId="0" sldId="292"/>
            <ac:spMk id="7" creationId="{00000000-0000-0000-0000-000000000000}"/>
          </ac:spMkLst>
        </pc:spChg>
        <pc:spChg chg="add mod">
          <ac:chgData name="Daniel Khashabi" userId="62390808-c838-45e6-be59-d6fd0d208bc8" providerId="ADAL" clId="{BF4D372A-EB5D-9148-B8E0-DCF12512A5C1}" dt="2023-03-30T23:59:46.472" v="385"/>
          <ac:spMkLst>
            <pc:docMk/>
            <pc:sldMk cId="0" sldId="292"/>
            <ac:spMk id="8" creationId="{9FAD3E0A-1621-51FD-A141-8EC523889E83}"/>
          </ac:spMkLst>
        </pc:spChg>
      </pc:sldChg>
      <pc:sldChg chg="addSp modSp add del mod">
        <pc:chgData name="Daniel Khashabi" userId="62390808-c838-45e6-be59-d6fd0d208bc8" providerId="ADAL" clId="{BF4D372A-EB5D-9148-B8E0-DCF12512A5C1}" dt="2023-03-31T01:06:48.327" v="1327" actId="2696"/>
        <pc:sldMkLst>
          <pc:docMk/>
          <pc:sldMk cId="0" sldId="293"/>
        </pc:sldMkLst>
        <pc:spChg chg="mod">
          <ac:chgData name="Daniel Khashabi" userId="62390808-c838-45e6-be59-d6fd0d208bc8" providerId="ADAL" clId="{BF4D372A-EB5D-9148-B8E0-DCF12512A5C1}" dt="2023-03-30T23:38:02.146" v="142"/>
          <ac:spMkLst>
            <pc:docMk/>
            <pc:sldMk cId="0" sldId="293"/>
            <ac:spMk id="2" creationId="{00000000-0000-0000-0000-000000000000}"/>
          </ac:spMkLst>
        </pc:spChg>
        <pc:spChg chg="mod">
          <ac:chgData name="Daniel Khashabi" userId="62390808-c838-45e6-be59-d6fd0d208bc8" providerId="ADAL" clId="{BF4D372A-EB5D-9148-B8E0-DCF12512A5C1}" dt="2023-03-31T00:40:11.375" v="645" actId="1076"/>
          <ac:spMkLst>
            <pc:docMk/>
            <pc:sldMk cId="0" sldId="293"/>
            <ac:spMk id="6" creationId="{00000000-0000-0000-0000-000000000000}"/>
          </ac:spMkLst>
        </pc:spChg>
        <pc:spChg chg="mod">
          <ac:chgData name="Daniel Khashabi" userId="62390808-c838-45e6-be59-d6fd0d208bc8" providerId="ADAL" clId="{BF4D372A-EB5D-9148-B8E0-DCF12512A5C1}" dt="2023-03-30T23:38:02.146" v="142"/>
          <ac:spMkLst>
            <pc:docMk/>
            <pc:sldMk cId="0" sldId="293"/>
            <ac:spMk id="7" creationId="{00000000-0000-0000-0000-000000000000}"/>
          </ac:spMkLst>
        </pc:spChg>
        <pc:spChg chg="add mod">
          <ac:chgData name="Daniel Khashabi" userId="62390808-c838-45e6-be59-d6fd0d208bc8" providerId="ADAL" clId="{BF4D372A-EB5D-9148-B8E0-DCF12512A5C1}" dt="2023-03-30T23:59:47.607" v="386"/>
          <ac:spMkLst>
            <pc:docMk/>
            <pc:sldMk cId="0" sldId="293"/>
            <ac:spMk id="8" creationId="{48062148-4C68-BDB2-EF6B-E6A7FD8ACB8E}"/>
          </ac:spMkLst>
        </pc:spChg>
      </pc:sldChg>
      <pc:sldChg chg="addSp modSp add del">
        <pc:chgData name="Daniel Khashabi" userId="62390808-c838-45e6-be59-d6fd0d208bc8" providerId="ADAL" clId="{BF4D372A-EB5D-9148-B8E0-DCF12512A5C1}" dt="2023-03-31T01:46:12.330" v="1506" actId="2696"/>
        <pc:sldMkLst>
          <pc:docMk/>
          <pc:sldMk cId="0" sldId="294"/>
        </pc:sldMkLst>
        <pc:spChg chg="mod">
          <ac:chgData name="Daniel Khashabi" userId="62390808-c838-45e6-be59-d6fd0d208bc8" providerId="ADAL" clId="{BF4D372A-EB5D-9148-B8E0-DCF12512A5C1}" dt="2023-03-30T23:38:02.146" v="142"/>
          <ac:spMkLst>
            <pc:docMk/>
            <pc:sldMk cId="0" sldId="294"/>
            <ac:spMk id="2" creationId="{00000000-0000-0000-0000-000000000000}"/>
          </ac:spMkLst>
        </pc:spChg>
        <pc:spChg chg="mod">
          <ac:chgData name="Daniel Khashabi" userId="62390808-c838-45e6-be59-d6fd0d208bc8" providerId="ADAL" clId="{BF4D372A-EB5D-9148-B8E0-DCF12512A5C1}" dt="2023-03-30T23:38:02.146" v="142"/>
          <ac:spMkLst>
            <pc:docMk/>
            <pc:sldMk cId="0" sldId="294"/>
            <ac:spMk id="3" creationId="{00000000-0000-0000-0000-000000000000}"/>
          </ac:spMkLst>
        </pc:spChg>
        <pc:spChg chg="mod">
          <ac:chgData name="Daniel Khashabi" userId="62390808-c838-45e6-be59-d6fd0d208bc8" providerId="ADAL" clId="{BF4D372A-EB5D-9148-B8E0-DCF12512A5C1}" dt="2023-03-30T23:38:02.146" v="142"/>
          <ac:spMkLst>
            <pc:docMk/>
            <pc:sldMk cId="0" sldId="294"/>
            <ac:spMk id="36" creationId="{00000000-0000-0000-0000-000000000000}"/>
          </ac:spMkLst>
        </pc:spChg>
        <pc:spChg chg="mod">
          <ac:chgData name="Daniel Khashabi" userId="62390808-c838-45e6-be59-d6fd0d208bc8" providerId="ADAL" clId="{BF4D372A-EB5D-9148-B8E0-DCF12512A5C1}" dt="2023-03-30T23:38:02.146" v="142"/>
          <ac:spMkLst>
            <pc:docMk/>
            <pc:sldMk cId="0" sldId="294"/>
            <ac:spMk id="37" creationId="{00000000-0000-0000-0000-000000000000}"/>
          </ac:spMkLst>
        </pc:spChg>
        <pc:spChg chg="mod">
          <ac:chgData name="Daniel Khashabi" userId="62390808-c838-45e6-be59-d6fd0d208bc8" providerId="ADAL" clId="{BF4D372A-EB5D-9148-B8E0-DCF12512A5C1}" dt="2023-03-30T23:38:02.146" v="142"/>
          <ac:spMkLst>
            <pc:docMk/>
            <pc:sldMk cId="0" sldId="294"/>
            <ac:spMk id="38" creationId="{00000000-0000-0000-0000-000000000000}"/>
          </ac:spMkLst>
        </pc:spChg>
        <pc:spChg chg="mod">
          <ac:chgData name="Daniel Khashabi" userId="62390808-c838-45e6-be59-d6fd0d208bc8" providerId="ADAL" clId="{BF4D372A-EB5D-9148-B8E0-DCF12512A5C1}" dt="2023-03-30T23:38:02.146" v="142"/>
          <ac:spMkLst>
            <pc:docMk/>
            <pc:sldMk cId="0" sldId="294"/>
            <ac:spMk id="39" creationId="{00000000-0000-0000-0000-000000000000}"/>
          </ac:spMkLst>
        </pc:spChg>
        <pc:spChg chg="mod">
          <ac:chgData name="Daniel Khashabi" userId="62390808-c838-45e6-be59-d6fd0d208bc8" providerId="ADAL" clId="{BF4D372A-EB5D-9148-B8E0-DCF12512A5C1}" dt="2023-03-30T23:38:02.146" v="142"/>
          <ac:spMkLst>
            <pc:docMk/>
            <pc:sldMk cId="0" sldId="294"/>
            <ac:spMk id="40" creationId="{00000000-0000-0000-0000-000000000000}"/>
          </ac:spMkLst>
        </pc:spChg>
        <pc:spChg chg="mod">
          <ac:chgData name="Daniel Khashabi" userId="62390808-c838-45e6-be59-d6fd0d208bc8" providerId="ADAL" clId="{BF4D372A-EB5D-9148-B8E0-DCF12512A5C1}" dt="2023-03-30T23:38:02.146" v="142"/>
          <ac:spMkLst>
            <pc:docMk/>
            <pc:sldMk cId="0" sldId="294"/>
            <ac:spMk id="41" creationId="{00000000-0000-0000-0000-000000000000}"/>
          </ac:spMkLst>
        </pc:spChg>
        <pc:spChg chg="mod">
          <ac:chgData name="Daniel Khashabi" userId="62390808-c838-45e6-be59-d6fd0d208bc8" providerId="ADAL" clId="{BF4D372A-EB5D-9148-B8E0-DCF12512A5C1}" dt="2023-03-30T23:38:02.146" v="142"/>
          <ac:spMkLst>
            <pc:docMk/>
            <pc:sldMk cId="0" sldId="294"/>
            <ac:spMk id="55" creationId="{00000000-0000-0000-0000-000000000000}"/>
          </ac:spMkLst>
        </pc:spChg>
        <pc:spChg chg="mod">
          <ac:chgData name="Daniel Khashabi" userId="62390808-c838-45e6-be59-d6fd0d208bc8" providerId="ADAL" clId="{BF4D372A-EB5D-9148-B8E0-DCF12512A5C1}" dt="2023-03-30T23:38:02.146" v="142"/>
          <ac:spMkLst>
            <pc:docMk/>
            <pc:sldMk cId="0" sldId="294"/>
            <ac:spMk id="56" creationId="{00000000-0000-0000-0000-000000000000}"/>
          </ac:spMkLst>
        </pc:spChg>
        <pc:spChg chg="mod">
          <ac:chgData name="Daniel Khashabi" userId="62390808-c838-45e6-be59-d6fd0d208bc8" providerId="ADAL" clId="{BF4D372A-EB5D-9148-B8E0-DCF12512A5C1}" dt="2023-03-30T23:38:02.146" v="142"/>
          <ac:spMkLst>
            <pc:docMk/>
            <pc:sldMk cId="0" sldId="294"/>
            <ac:spMk id="57" creationId="{00000000-0000-0000-0000-000000000000}"/>
          </ac:spMkLst>
        </pc:spChg>
        <pc:spChg chg="mod">
          <ac:chgData name="Daniel Khashabi" userId="62390808-c838-45e6-be59-d6fd0d208bc8" providerId="ADAL" clId="{BF4D372A-EB5D-9148-B8E0-DCF12512A5C1}" dt="2023-03-30T23:38:02.146" v="142"/>
          <ac:spMkLst>
            <pc:docMk/>
            <pc:sldMk cId="0" sldId="294"/>
            <ac:spMk id="102" creationId="{00000000-0000-0000-0000-000000000000}"/>
          </ac:spMkLst>
        </pc:spChg>
        <pc:spChg chg="mod">
          <ac:chgData name="Daniel Khashabi" userId="62390808-c838-45e6-be59-d6fd0d208bc8" providerId="ADAL" clId="{BF4D372A-EB5D-9148-B8E0-DCF12512A5C1}" dt="2023-03-30T23:38:02.146" v="142"/>
          <ac:spMkLst>
            <pc:docMk/>
            <pc:sldMk cId="0" sldId="294"/>
            <ac:spMk id="103" creationId="{00000000-0000-0000-0000-000000000000}"/>
          </ac:spMkLst>
        </pc:spChg>
        <pc:spChg chg="mod">
          <ac:chgData name="Daniel Khashabi" userId="62390808-c838-45e6-be59-d6fd0d208bc8" providerId="ADAL" clId="{BF4D372A-EB5D-9148-B8E0-DCF12512A5C1}" dt="2023-03-30T23:38:02.146" v="142"/>
          <ac:spMkLst>
            <pc:docMk/>
            <pc:sldMk cId="0" sldId="294"/>
            <ac:spMk id="104" creationId="{00000000-0000-0000-0000-000000000000}"/>
          </ac:spMkLst>
        </pc:spChg>
        <pc:spChg chg="mod">
          <ac:chgData name="Daniel Khashabi" userId="62390808-c838-45e6-be59-d6fd0d208bc8" providerId="ADAL" clId="{BF4D372A-EB5D-9148-B8E0-DCF12512A5C1}" dt="2023-03-30T23:38:02.146" v="142"/>
          <ac:spMkLst>
            <pc:docMk/>
            <pc:sldMk cId="0" sldId="294"/>
            <ac:spMk id="105" creationId="{00000000-0000-0000-0000-000000000000}"/>
          </ac:spMkLst>
        </pc:spChg>
        <pc:spChg chg="add mod">
          <ac:chgData name="Daniel Khashabi" userId="62390808-c838-45e6-be59-d6fd0d208bc8" providerId="ADAL" clId="{BF4D372A-EB5D-9148-B8E0-DCF12512A5C1}" dt="2023-03-30T23:59:48.823" v="387"/>
          <ac:spMkLst>
            <pc:docMk/>
            <pc:sldMk cId="0" sldId="294"/>
            <ac:spMk id="106" creationId="{C1FBF185-A470-609D-A76E-EAEB783F9237}"/>
          </ac:spMkLst>
        </pc:spChg>
      </pc:sldChg>
      <pc:sldChg chg="addSp modSp add del">
        <pc:chgData name="Daniel Khashabi" userId="62390808-c838-45e6-be59-d6fd0d208bc8" providerId="ADAL" clId="{BF4D372A-EB5D-9148-B8E0-DCF12512A5C1}" dt="2023-03-31T01:46:12.330" v="1506" actId="2696"/>
        <pc:sldMkLst>
          <pc:docMk/>
          <pc:sldMk cId="0" sldId="295"/>
        </pc:sldMkLst>
        <pc:spChg chg="mod">
          <ac:chgData name="Daniel Khashabi" userId="62390808-c838-45e6-be59-d6fd0d208bc8" providerId="ADAL" clId="{BF4D372A-EB5D-9148-B8E0-DCF12512A5C1}" dt="2023-03-30T23:38:02.146" v="142"/>
          <ac:spMkLst>
            <pc:docMk/>
            <pc:sldMk cId="0" sldId="295"/>
            <ac:spMk id="2" creationId="{00000000-0000-0000-0000-000000000000}"/>
          </ac:spMkLst>
        </pc:spChg>
        <pc:spChg chg="mod">
          <ac:chgData name="Daniel Khashabi" userId="62390808-c838-45e6-be59-d6fd0d208bc8" providerId="ADAL" clId="{BF4D372A-EB5D-9148-B8E0-DCF12512A5C1}" dt="2023-03-30T23:38:02.146" v="142"/>
          <ac:spMkLst>
            <pc:docMk/>
            <pc:sldMk cId="0" sldId="295"/>
            <ac:spMk id="3" creationId="{00000000-0000-0000-0000-000000000000}"/>
          </ac:spMkLst>
        </pc:spChg>
        <pc:spChg chg="mod">
          <ac:chgData name="Daniel Khashabi" userId="62390808-c838-45e6-be59-d6fd0d208bc8" providerId="ADAL" clId="{BF4D372A-EB5D-9148-B8E0-DCF12512A5C1}" dt="2023-03-30T23:38:02.146" v="142"/>
          <ac:spMkLst>
            <pc:docMk/>
            <pc:sldMk cId="0" sldId="295"/>
            <ac:spMk id="36" creationId="{00000000-0000-0000-0000-000000000000}"/>
          </ac:spMkLst>
        </pc:spChg>
        <pc:spChg chg="mod">
          <ac:chgData name="Daniel Khashabi" userId="62390808-c838-45e6-be59-d6fd0d208bc8" providerId="ADAL" clId="{BF4D372A-EB5D-9148-B8E0-DCF12512A5C1}" dt="2023-03-30T23:38:02.146" v="142"/>
          <ac:spMkLst>
            <pc:docMk/>
            <pc:sldMk cId="0" sldId="295"/>
            <ac:spMk id="37" creationId="{00000000-0000-0000-0000-000000000000}"/>
          </ac:spMkLst>
        </pc:spChg>
        <pc:spChg chg="mod">
          <ac:chgData name="Daniel Khashabi" userId="62390808-c838-45e6-be59-d6fd0d208bc8" providerId="ADAL" clId="{BF4D372A-EB5D-9148-B8E0-DCF12512A5C1}" dt="2023-03-30T23:38:02.146" v="142"/>
          <ac:spMkLst>
            <pc:docMk/>
            <pc:sldMk cId="0" sldId="295"/>
            <ac:spMk id="38" creationId="{00000000-0000-0000-0000-000000000000}"/>
          </ac:spMkLst>
        </pc:spChg>
        <pc:spChg chg="mod">
          <ac:chgData name="Daniel Khashabi" userId="62390808-c838-45e6-be59-d6fd0d208bc8" providerId="ADAL" clId="{BF4D372A-EB5D-9148-B8E0-DCF12512A5C1}" dt="2023-03-30T23:38:02.146" v="142"/>
          <ac:spMkLst>
            <pc:docMk/>
            <pc:sldMk cId="0" sldId="295"/>
            <ac:spMk id="39" creationId="{00000000-0000-0000-0000-000000000000}"/>
          </ac:spMkLst>
        </pc:spChg>
        <pc:spChg chg="mod">
          <ac:chgData name="Daniel Khashabi" userId="62390808-c838-45e6-be59-d6fd0d208bc8" providerId="ADAL" clId="{BF4D372A-EB5D-9148-B8E0-DCF12512A5C1}" dt="2023-03-30T23:38:02.146" v="142"/>
          <ac:spMkLst>
            <pc:docMk/>
            <pc:sldMk cId="0" sldId="295"/>
            <ac:spMk id="40" creationId="{00000000-0000-0000-0000-000000000000}"/>
          </ac:spMkLst>
        </pc:spChg>
        <pc:spChg chg="mod">
          <ac:chgData name="Daniel Khashabi" userId="62390808-c838-45e6-be59-d6fd0d208bc8" providerId="ADAL" clId="{BF4D372A-EB5D-9148-B8E0-DCF12512A5C1}" dt="2023-03-30T23:38:02.146" v="142"/>
          <ac:spMkLst>
            <pc:docMk/>
            <pc:sldMk cId="0" sldId="295"/>
            <ac:spMk id="41" creationId="{00000000-0000-0000-0000-000000000000}"/>
          </ac:spMkLst>
        </pc:spChg>
        <pc:spChg chg="mod">
          <ac:chgData name="Daniel Khashabi" userId="62390808-c838-45e6-be59-d6fd0d208bc8" providerId="ADAL" clId="{BF4D372A-EB5D-9148-B8E0-DCF12512A5C1}" dt="2023-03-30T23:38:02.146" v="142"/>
          <ac:spMkLst>
            <pc:docMk/>
            <pc:sldMk cId="0" sldId="295"/>
            <ac:spMk id="55" creationId="{00000000-0000-0000-0000-000000000000}"/>
          </ac:spMkLst>
        </pc:spChg>
        <pc:spChg chg="mod">
          <ac:chgData name="Daniel Khashabi" userId="62390808-c838-45e6-be59-d6fd0d208bc8" providerId="ADAL" clId="{BF4D372A-EB5D-9148-B8E0-DCF12512A5C1}" dt="2023-03-30T23:38:02.146" v="142"/>
          <ac:spMkLst>
            <pc:docMk/>
            <pc:sldMk cId="0" sldId="295"/>
            <ac:spMk id="56" creationId="{00000000-0000-0000-0000-000000000000}"/>
          </ac:spMkLst>
        </pc:spChg>
        <pc:spChg chg="mod">
          <ac:chgData name="Daniel Khashabi" userId="62390808-c838-45e6-be59-d6fd0d208bc8" providerId="ADAL" clId="{BF4D372A-EB5D-9148-B8E0-DCF12512A5C1}" dt="2023-03-30T23:38:02.146" v="142"/>
          <ac:spMkLst>
            <pc:docMk/>
            <pc:sldMk cId="0" sldId="295"/>
            <ac:spMk id="57" creationId="{00000000-0000-0000-0000-000000000000}"/>
          </ac:spMkLst>
        </pc:spChg>
        <pc:spChg chg="mod">
          <ac:chgData name="Daniel Khashabi" userId="62390808-c838-45e6-be59-d6fd0d208bc8" providerId="ADAL" clId="{BF4D372A-EB5D-9148-B8E0-DCF12512A5C1}" dt="2023-03-30T23:38:02.146" v="142"/>
          <ac:spMkLst>
            <pc:docMk/>
            <pc:sldMk cId="0" sldId="295"/>
            <ac:spMk id="102" creationId="{00000000-0000-0000-0000-000000000000}"/>
          </ac:spMkLst>
        </pc:spChg>
        <pc:spChg chg="mod">
          <ac:chgData name="Daniel Khashabi" userId="62390808-c838-45e6-be59-d6fd0d208bc8" providerId="ADAL" clId="{BF4D372A-EB5D-9148-B8E0-DCF12512A5C1}" dt="2023-03-30T23:38:02.146" v="142"/>
          <ac:spMkLst>
            <pc:docMk/>
            <pc:sldMk cId="0" sldId="295"/>
            <ac:spMk id="103" creationId="{00000000-0000-0000-0000-000000000000}"/>
          </ac:spMkLst>
        </pc:spChg>
        <pc:spChg chg="mod">
          <ac:chgData name="Daniel Khashabi" userId="62390808-c838-45e6-be59-d6fd0d208bc8" providerId="ADAL" clId="{BF4D372A-EB5D-9148-B8E0-DCF12512A5C1}" dt="2023-03-30T23:38:02.146" v="142"/>
          <ac:spMkLst>
            <pc:docMk/>
            <pc:sldMk cId="0" sldId="295"/>
            <ac:spMk id="104" creationId="{00000000-0000-0000-0000-000000000000}"/>
          </ac:spMkLst>
        </pc:spChg>
        <pc:spChg chg="mod">
          <ac:chgData name="Daniel Khashabi" userId="62390808-c838-45e6-be59-d6fd0d208bc8" providerId="ADAL" clId="{BF4D372A-EB5D-9148-B8E0-DCF12512A5C1}" dt="2023-03-30T23:38:02.146" v="142"/>
          <ac:spMkLst>
            <pc:docMk/>
            <pc:sldMk cId="0" sldId="295"/>
            <ac:spMk id="105" creationId="{00000000-0000-0000-0000-000000000000}"/>
          </ac:spMkLst>
        </pc:spChg>
        <pc:spChg chg="add mod">
          <ac:chgData name="Daniel Khashabi" userId="62390808-c838-45e6-be59-d6fd0d208bc8" providerId="ADAL" clId="{BF4D372A-EB5D-9148-B8E0-DCF12512A5C1}" dt="2023-03-30T23:59:50.056" v="388"/>
          <ac:spMkLst>
            <pc:docMk/>
            <pc:sldMk cId="0" sldId="295"/>
            <ac:spMk id="106" creationId="{EDDF8E09-C18B-973E-927E-BD308C56558C}"/>
          </ac:spMkLst>
        </pc:spChg>
      </pc:sldChg>
      <pc:sldChg chg="addSp delSp modSp add del mod chgLayout">
        <pc:chgData name="Daniel Khashabi" userId="62390808-c838-45e6-be59-d6fd0d208bc8" providerId="ADAL" clId="{BF4D372A-EB5D-9148-B8E0-DCF12512A5C1}" dt="2023-03-31T01:56:31.871" v="1847" actId="2696"/>
        <pc:sldMkLst>
          <pc:docMk/>
          <pc:sldMk cId="0" sldId="296"/>
        </pc:sldMkLst>
        <pc:spChg chg="mod ord">
          <ac:chgData name="Daniel Khashabi" userId="62390808-c838-45e6-be59-d6fd0d208bc8" providerId="ADAL" clId="{BF4D372A-EB5D-9148-B8E0-DCF12512A5C1}" dt="2023-03-31T01:46:15.492" v="1507" actId="700"/>
          <ac:spMkLst>
            <pc:docMk/>
            <pc:sldMk cId="0" sldId="296"/>
            <ac:spMk id="14" creationId="{00000000-0000-0000-0000-000000000000}"/>
          </ac:spMkLst>
        </pc:spChg>
        <pc:spChg chg="mod">
          <ac:chgData name="Daniel Khashabi" userId="62390808-c838-45e6-be59-d6fd0d208bc8" providerId="ADAL" clId="{BF4D372A-EB5D-9148-B8E0-DCF12512A5C1}" dt="2023-03-30T23:38:02.146" v="142"/>
          <ac:spMkLst>
            <pc:docMk/>
            <pc:sldMk cId="0" sldId="296"/>
            <ac:spMk id="15" creationId="{00000000-0000-0000-0000-000000000000}"/>
          </ac:spMkLst>
        </pc:spChg>
        <pc:spChg chg="mod">
          <ac:chgData name="Daniel Khashabi" userId="62390808-c838-45e6-be59-d6fd0d208bc8" providerId="ADAL" clId="{BF4D372A-EB5D-9148-B8E0-DCF12512A5C1}" dt="2023-03-30T23:38:02.146" v="142"/>
          <ac:spMkLst>
            <pc:docMk/>
            <pc:sldMk cId="0" sldId="296"/>
            <ac:spMk id="16" creationId="{00000000-0000-0000-0000-000000000000}"/>
          </ac:spMkLst>
        </pc:spChg>
        <pc:spChg chg="mod">
          <ac:chgData name="Daniel Khashabi" userId="62390808-c838-45e6-be59-d6fd0d208bc8" providerId="ADAL" clId="{BF4D372A-EB5D-9148-B8E0-DCF12512A5C1}" dt="2023-03-30T23:38:02.146" v="142"/>
          <ac:spMkLst>
            <pc:docMk/>
            <pc:sldMk cId="0" sldId="296"/>
            <ac:spMk id="17" creationId="{00000000-0000-0000-0000-000000000000}"/>
          </ac:spMkLst>
        </pc:spChg>
        <pc:spChg chg="mod">
          <ac:chgData name="Daniel Khashabi" userId="62390808-c838-45e6-be59-d6fd0d208bc8" providerId="ADAL" clId="{BF4D372A-EB5D-9148-B8E0-DCF12512A5C1}" dt="2023-03-30T23:38:02.146" v="142"/>
          <ac:spMkLst>
            <pc:docMk/>
            <pc:sldMk cId="0" sldId="296"/>
            <ac:spMk id="18" creationId="{00000000-0000-0000-0000-000000000000}"/>
          </ac:spMkLst>
        </pc:spChg>
        <pc:spChg chg="add del mod ord">
          <ac:chgData name="Daniel Khashabi" userId="62390808-c838-45e6-be59-d6fd0d208bc8" providerId="ADAL" clId="{BF4D372A-EB5D-9148-B8E0-DCF12512A5C1}" dt="2023-03-31T01:46:47.036" v="1549" actId="478"/>
          <ac:spMkLst>
            <pc:docMk/>
            <pc:sldMk cId="0" sldId="296"/>
            <ac:spMk id="19" creationId="{A6000FCD-F55A-33E3-8ACE-E1502B4CA285}"/>
          </ac:spMkLst>
        </pc:spChg>
        <pc:grpChg chg="mod">
          <ac:chgData name="Daniel Khashabi" userId="62390808-c838-45e6-be59-d6fd0d208bc8" providerId="ADAL" clId="{BF4D372A-EB5D-9148-B8E0-DCF12512A5C1}" dt="2023-03-31T01:46:51.659" v="1561" actId="1036"/>
          <ac:grpSpMkLst>
            <pc:docMk/>
            <pc:sldMk cId="0" sldId="296"/>
            <ac:grpSpMk id="3" creationId="{00000000-0000-0000-0000-000000000000}"/>
          </ac:grpSpMkLst>
        </pc:grpChg>
      </pc:sldChg>
      <pc:sldChg chg="addSp delSp modSp add del mod">
        <pc:chgData name="Daniel Khashabi" userId="62390808-c838-45e6-be59-d6fd0d208bc8" providerId="ADAL" clId="{BF4D372A-EB5D-9148-B8E0-DCF12512A5C1}" dt="2023-03-31T02:08:48.429" v="1966" actId="2696"/>
        <pc:sldMkLst>
          <pc:docMk/>
          <pc:sldMk cId="0" sldId="297"/>
        </pc:sldMkLst>
        <pc:spChg chg="mod">
          <ac:chgData name="Daniel Khashabi" userId="62390808-c838-45e6-be59-d6fd0d208bc8" providerId="ADAL" clId="{BF4D372A-EB5D-9148-B8E0-DCF12512A5C1}" dt="2023-03-30T23:38:02.146" v="142"/>
          <ac:spMkLst>
            <pc:docMk/>
            <pc:sldMk cId="0" sldId="297"/>
            <ac:spMk id="6" creationId="{00000000-0000-0000-0000-000000000000}"/>
          </ac:spMkLst>
        </pc:spChg>
        <pc:spChg chg="mod">
          <ac:chgData name="Daniel Khashabi" userId="62390808-c838-45e6-be59-d6fd0d208bc8" providerId="ADAL" clId="{BF4D372A-EB5D-9148-B8E0-DCF12512A5C1}" dt="2023-03-30T23:38:02.146" v="142"/>
          <ac:spMkLst>
            <pc:docMk/>
            <pc:sldMk cId="0" sldId="297"/>
            <ac:spMk id="7" creationId="{00000000-0000-0000-0000-000000000000}"/>
          </ac:spMkLst>
        </pc:spChg>
        <pc:spChg chg="mod">
          <ac:chgData name="Daniel Khashabi" userId="62390808-c838-45e6-be59-d6fd0d208bc8" providerId="ADAL" clId="{BF4D372A-EB5D-9148-B8E0-DCF12512A5C1}" dt="2023-03-31T02:08:32.076" v="1962" actId="6549"/>
          <ac:spMkLst>
            <pc:docMk/>
            <pc:sldMk cId="0" sldId="297"/>
            <ac:spMk id="8" creationId="{00000000-0000-0000-0000-000000000000}"/>
          </ac:spMkLst>
        </pc:spChg>
        <pc:spChg chg="mod">
          <ac:chgData name="Daniel Khashabi" userId="62390808-c838-45e6-be59-d6fd0d208bc8" providerId="ADAL" clId="{BF4D372A-EB5D-9148-B8E0-DCF12512A5C1}" dt="2023-03-30T23:38:02.146" v="142"/>
          <ac:spMkLst>
            <pc:docMk/>
            <pc:sldMk cId="0" sldId="297"/>
            <ac:spMk id="10" creationId="{00000000-0000-0000-0000-000000000000}"/>
          </ac:spMkLst>
        </pc:spChg>
        <pc:spChg chg="add">
          <ac:chgData name="Daniel Khashabi" userId="62390808-c838-45e6-be59-d6fd0d208bc8" providerId="ADAL" clId="{BF4D372A-EB5D-9148-B8E0-DCF12512A5C1}" dt="2023-03-31T02:08:32.035" v="1961" actId="22"/>
          <ac:spMkLst>
            <pc:docMk/>
            <pc:sldMk cId="0" sldId="297"/>
            <ac:spMk id="12" creationId="{35D01041-B7D1-14ED-318A-3B1595437ED1}"/>
          </ac:spMkLst>
        </pc:spChg>
        <pc:picChg chg="del">
          <ac:chgData name="Daniel Khashabi" userId="62390808-c838-45e6-be59-d6fd0d208bc8" providerId="ADAL" clId="{BF4D372A-EB5D-9148-B8E0-DCF12512A5C1}" dt="2023-03-31T02:07:22.820" v="1947" actId="21"/>
          <ac:picMkLst>
            <pc:docMk/>
            <pc:sldMk cId="0" sldId="297"/>
            <ac:picMk id="3" creationId="{00000000-0000-0000-0000-000000000000}"/>
          </ac:picMkLst>
        </pc:picChg>
      </pc:sldChg>
      <pc:sldChg chg="modSp add del">
        <pc:chgData name="Daniel Khashabi" userId="62390808-c838-45e6-be59-d6fd0d208bc8" providerId="ADAL" clId="{BF4D372A-EB5D-9148-B8E0-DCF12512A5C1}" dt="2023-03-31T02:10:17.385" v="1977" actId="2696"/>
        <pc:sldMkLst>
          <pc:docMk/>
          <pc:sldMk cId="0" sldId="298"/>
        </pc:sldMkLst>
        <pc:spChg chg="mod">
          <ac:chgData name="Daniel Khashabi" userId="62390808-c838-45e6-be59-d6fd0d208bc8" providerId="ADAL" clId="{BF4D372A-EB5D-9148-B8E0-DCF12512A5C1}" dt="2023-03-30T23:38:02.146" v="142"/>
          <ac:spMkLst>
            <pc:docMk/>
            <pc:sldMk cId="0" sldId="298"/>
            <ac:spMk id="2" creationId="{00000000-0000-0000-0000-000000000000}"/>
          </ac:spMkLst>
        </pc:spChg>
        <pc:spChg chg="mod">
          <ac:chgData name="Daniel Khashabi" userId="62390808-c838-45e6-be59-d6fd0d208bc8" providerId="ADAL" clId="{BF4D372A-EB5D-9148-B8E0-DCF12512A5C1}" dt="2023-03-30T23:38:02.146" v="142"/>
          <ac:spMkLst>
            <pc:docMk/>
            <pc:sldMk cId="0" sldId="298"/>
            <ac:spMk id="3" creationId="{00000000-0000-0000-0000-000000000000}"/>
          </ac:spMkLst>
        </pc:spChg>
        <pc:spChg chg="mod">
          <ac:chgData name="Daniel Khashabi" userId="62390808-c838-45e6-be59-d6fd0d208bc8" providerId="ADAL" clId="{BF4D372A-EB5D-9148-B8E0-DCF12512A5C1}" dt="2023-03-30T23:38:02.146" v="142"/>
          <ac:spMkLst>
            <pc:docMk/>
            <pc:sldMk cId="0" sldId="298"/>
            <ac:spMk id="5" creationId="{00000000-0000-0000-0000-000000000000}"/>
          </ac:spMkLst>
        </pc:spChg>
      </pc:sldChg>
      <pc:sldChg chg="modSp add del">
        <pc:chgData name="Daniel Khashabi" userId="62390808-c838-45e6-be59-d6fd0d208bc8" providerId="ADAL" clId="{BF4D372A-EB5D-9148-B8E0-DCF12512A5C1}" dt="2023-03-31T02:10:18.547" v="1978" actId="2696"/>
        <pc:sldMkLst>
          <pc:docMk/>
          <pc:sldMk cId="0" sldId="299"/>
        </pc:sldMkLst>
        <pc:spChg chg="mod">
          <ac:chgData name="Daniel Khashabi" userId="62390808-c838-45e6-be59-d6fd0d208bc8" providerId="ADAL" clId="{BF4D372A-EB5D-9148-B8E0-DCF12512A5C1}" dt="2023-03-30T23:38:02.146" v="142"/>
          <ac:spMkLst>
            <pc:docMk/>
            <pc:sldMk cId="0" sldId="299"/>
            <ac:spMk id="2" creationId="{00000000-0000-0000-0000-000000000000}"/>
          </ac:spMkLst>
        </pc:spChg>
        <pc:spChg chg="mod">
          <ac:chgData name="Daniel Khashabi" userId="62390808-c838-45e6-be59-d6fd0d208bc8" providerId="ADAL" clId="{BF4D372A-EB5D-9148-B8E0-DCF12512A5C1}" dt="2023-03-30T23:38:02.146" v="142"/>
          <ac:spMkLst>
            <pc:docMk/>
            <pc:sldMk cId="0" sldId="299"/>
            <ac:spMk id="4" creationId="{00000000-0000-0000-0000-000000000000}"/>
          </ac:spMkLst>
        </pc:spChg>
        <pc:spChg chg="mod">
          <ac:chgData name="Daniel Khashabi" userId="62390808-c838-45e6-be59-d6fd0d208bc8" providerId="ADAL" clId="{BF4D372A-EB5D-9148-B8E0-DCF12512A5C1}" dt="2023-03-30T23:38:02.146" v="142"/>
          <ac:spMkLst>
            <pc:docMk/>
            <pc:sldMk cId="0" sldId="299"/>
            <ac:spMk id="6" creationId="{00000000-0000-0000-0000-000000000000}"/>
          </ac:spMkLst>
        </pc:spChg>
        <pc:spChg chg="mod">
          <ac:chgData name="Daniel Khashabi" userId="62390808-c838-45e6-be59-d6fd0d208bc8" providerId="ADAL" clId="{BF4D372A-EB5D-9148-B8E0-DCF12512A5C1}" dt="2023-03-30T23:38:02.146" v="142"/>
          <ac:spMkLst>
            <pc:docMk/>
            <pc:sldMk cId="0" sldId="299"/>
            <ac:spMk id="7" creationId="{00000000-0000-0000-0000-000000000000}"/>
          </ac:spMkLst>
        </pc:spChg>
      </pc:sldChg>
      <pc:sldChg chg="delSp modSp add del mod">
        <pc:chgData name="Daniel Khashabi" userId="62390808-c838-45e6-be59-d6fd0d208bc8" providerId="ADAL" clId="{BF4D372A-EB5D-9148-B8E0-DCF12512A5C1}" dt="2023-04-03T23:34:24.071" v="11696" actId="2696"/>
        <pc:sldMkLst>
          <pc:docMk/>
          <pc:sldMk cId="831062551" sldId="300"/>
        </pc:sldMkLst>
        <pc:spChg chg="del mod">
          <ac:chgData name="Daniel Khashabi" userId="62390808-c838-45e6-be59-d6fd0d208bc8" providerId="ADAL" clId="{BF4D372A-EB5D-9148-B8E0-DCF12512A5C1}" dt="2023-04-03T23:34:22.217" v="11695" actId="478"/>
          <ac:spMkLst>
            <pc:docMk/>
            <pc:sldMk cId="831062551" sldId="300"/>
            <ac:spMk id="2" creationId="{FD3E2ECF-073E-E04B-C660-2FC94FB7E69D}"/>
          </ac:spMkLst>
        </pc:spChg>
      </pc:sldChg>
      <pc:sldChg chg="del">
        <pc:chgData name="Daniel Khashabi" userId="62390808-c838-45e6-be59-d6fd0d208bc8" providerId="ADAL" clId="{BF4D372A-EB5D-9148-B8E0-DCF12512A5C1}" dt="2023-03-17T01:27:35.078" v="5" actId="2696"/>
        <pc:sldMkLst>
          <pc:docMk/>
          <pc:sldMk cId="2458244337" sldId="300"/>
        </pc:sldMkLst>
      </pc:sldChg>
      <pc:sldChg chg="modSp mod">
        <pc:chgData name="Daniel Khashabi" userId="62390808-c838-45e6-be59-d6fd0d208bc8" providerId="ADAL" clId="{BF4D372A-EB5D-9148-B8E0-DCF12512A5C1}" dt="2023-04-04T15:22:18.927" v="17938" actId="1036"/>
        <pc:sldMkLst>
          <pc:docMk/>
          <pc:sldMk cId="0" sldId="301"/>
        </pc:sldMkLst>
        <pc:spChg chg="mod">
          <ac:chgData name="Daniel Khashabi" userId="62390808-c838-45e6-be59-d6fd0d208bc8" providerId="ADAL" clId="{BF4D372A-EB5D-9148-B8E0-DCF12512A5C1}" dt="2023-04-04T15:22:18.927" v="17938" actId="1036"/>
          <ac:spMkLst>
            <pc:docMk/>
            <pc:sldMk cId="0" sldId="301"/>
            <ac:spMk id="59" creationId="{00000000-0000-0000-0000-000000000000}"/>
          </ac:spMkLst>
        </pc:spChg>
      </pc:sldChg>
      <pc:sldChg chg="del">
        <pc:chgData name="Daniel Khashabi" userId="62390808-c838-45e6-be59-d6fd0d208bc8" providerId="ADAL" clId="{BF4D372A-EB5D-9148-B8E0-DCF12512A5C1}" dt="2023-03-17T01:27:35.078" v="5" actId="2696"/>
        <pc:sldMkLst>
          <pc:docMk/>
          <pc:sldMk cId="1621534749" sldId="302"/>
        </pc:sldMkLst>
      </pc:sldChg>
      <pc:sldChg chg="modSp add del mod">
        <pc:chgData name="Daniel Khashabi" userId="62390808-c838-45e6-be59-d6fd0d208bc8" providerId="ADAL" clId="{BF4D372A-EB5D-9148-B8E0-DCF12512A5C1}" dt="2023-04-04T02:01:31.755" v="14384" actId="2696"/>
        <pc:sldMkLst>
          <pc:docMk/>
          <pc:sldMk cId="3844937395" sldId="302"/>
        </pc:sldMkLst>
        <pc:spChg chg="mod">
          <ac:chgData name="Daniel Khashabi" userId="62390808-c838-45e6-be59-d6fd0d208bc8" providerId="ADAL" clId="{BF4D372A-EB5D-9148-B8E0-DCF12512A5C1}" dt="2023-04-03T23:40:52.334" v="11697" actId="21"/>
          <ac:spMkLst>
            <pc:docMk/>
            <pc:sldMk cId="3844937395" sldId="302"/>
            <ac:spMk id="3" creationId="{BA118F5A-1078-6FAD-5020-3DEECAF7FC1A}"/>
          </ac:spMkLst>
        </pc:spChg>
      </pc:sldChg>
      <pc:sldChg chg="modSp del mod">
        <pc:chgData name="Daniel Khashabi" userId="62390808-c838-45e6-be59-d6fd0d208bc8" providerId="ADAL" clId="{BF4D372A-EB5D-9148-B8E0-DCF12512A5C1}" dt="2023-03-17T01:27:35.078" v="5" actId="2696"/>
        <pc:sldMkLst>
          <pc:docMk/>
          <pc:sldMk cId="171682728" sldId="303"/>
        </pc:sldMkLst>
        <pc:spChg chg="mod">
          <ac:chgData name="Daniel Khashabi" userId="62390808-c838-45e6-be59-d6fd0d208bc8" providerId="ADAL" clId="{BF4D372A-EB5D-9148-B8E0-DCF12512A5C1}" dt="2023-03-17T00:39:58.010" v="1" actId="27636"/>
          <ac:spMkLst>
            <pc:docMk/>
            <pc:sldMk cId="171682728" sldId="303"/>
            <ac:spMk id="2" creationId="{08E329BD-7769-6D80-7FD3-84F7E65D3A06}"/>
          </ac:spMkLst>
        </pc:spChg>
      </pc:sldChg>
      <pc:sldChg chg="modSp add del mod">
        <pc:chgData name="Daniel Khashabi" userId="62390808-c838-45e6-be59-d6fd0d208bc8" providerId="ADAL" clId="{BF4D372A-EB5D-9148-B8E0-DCF12512A5C1}" dt="2023-04-04T02:24:43.911" v="14787" actId="2696"/>
        <pc:sldMkLst>
          <pc:docMk/>
          <pc:sldMk cId="951677966" sldId="303"/>
        </pc:sldMkLst>
        <pc:spChg chg="mod">
          <ac:chgData name="Daniel Khashabi" userId="62390808-c838-45e6-be59-d6fd0d208bc8" providerId="ADAL" clId="{BF4D372A-EB5D-9148-B8E0-DCF12512A5C1}" dt="2023-04-04T02:24:05.405" v="14786" actId="21"/>
          <ac:spMkLst>
            <pc:docMk/>
            <pc:sldMk cId="951677966" sldId="303"/>
            <ac:spMk id="3" creationId="{2C6051F8-BDA6-C27B-2607-2A39074C1C5F}"/>
          </ac:spMkLst>
        </pc:spChg>
      </pc:sldChg>
      <pc:sldChg chg="modSp del mod">
        <pc:chgData name="Daniel Khashabi" userId="62390808-c838-45e6-be59-d6fd0d208bc8" providerId="ADAL" clId="{BF4D372A-EB5D-9148-B8E0-DCF12512A5C1}" dt="2023-03-17T01:27:35.078" v="5" actId="2696"/>
        <pc:sldMkLst>
          <pc:docMk/>
          <pc:sldMk cId="1541580817" sldId="304"/>
        </pc:sldMkLst>
        <pc:spChg chg="mod">
          <ac:chgData name="Daniel Khashabi" userId="62390808-c838-45e6-be59-d6fd0d208bc8" providerId="ADAL" clId="{BF4D372A-EB5D-9148-B8E0-DCF12512A5C1}" dt="2023-03-17T00:39:58.019" v="2" actId="27636"/>
          <ac:spMkLst>
            <pc:docMk/>
            <pc:sldMk cId="1541580817" sldId="304"/>
            <ac:spMk id="2" creationId="{BA8F7201-5484-C5AD-2D28-CF10163A16D7}"/>
          </ac:spMkLst>
        </pc:spChg>
      </pc:sldChg>
      <pc:sldChg chg="modSp add del mod">
        <pc:chgData name="Daniel Khashabi" userId="62390808-c838-45e6-be59-d6fd0d208bc8" providerId="ADAL" clId="{BF4D372A-EB5D-9148-B8E0-DCF12512A5C1}" dt="2023-04-04T02:25:23.008" v="14789" actId="2696"/>
        <pc:sldMkLst>
          <pc:docMk/>
          <pc:sldMk cId="2734396221" sldId="304"/>
        </pc:sldMkLst>
        <pc:spChg chg="mod">
          <ac:chgData name="Daniel Khashabi" userId="62390808-c838-45e6-be59-d6fd0d208bc8" providerId="ADAL" clId="{BF4D372A-EB5D-9148-B8E0-DCF12512A5C1}" dt="2023-04-04T02:24:45.993" v="14788" actId="21"/>
          <ac:spMkLst>
            <pc:docMk/>
            <pc:sldMk cId="2734396221" sldId="304"/>
            <ac:spMk id="3" creationId="{EA0B3AAB-F2DE-6A4B-2C47-6B2EA178A54E}"/>
          </ac:spMkLst>
        </pc:spChg>
      </pc:sldChg>
      <pc:sldChg chg="modSp add del">
        <pc:chgData name="Daniel Khashabi" userId="62390808-c838-45e6-be59-d6fd0d208bc8" providerId="ADAL" clId="{BF4D372A-EB5D-9148-B8E0-DCF12512A5C1}" dt="2023-03-31T04:03:22.492" v="3039" actId="2696"/>
        <pc:sldMkLst>
          <pc:docMk/>
          <pc:sldMk cId="0" sldId="305"/>
        </pc:sldMkLst>
        <pc:spChg chg="mod">
          <ac:chgData name="Daniel Khashabi" userId="62390808-c838-45e6-be59-d6fd0d208bc8" providerId="ADAL" clId="{BF4D372A-EB5D-9148-B8E0-DCF12512A5C1}" dt="2023-03-30T23:38:02.146" v="142"/>
          <ac:spMkLst>
            <pc:docMk/>
            <pc:sldMk cId="0" sldId="305"/>
            <ac:spMk id="2" creationId="{00000000-0000-0000-0000-000000000000}"/>
          </ac:spMkLst>
        </pc:spChg>
        <pc:spChg chg="mod">
          <ac:chgData name="Daniel Khashabi" userId="62390808-c838-45e6-be59-d6fd0d208bc8" providerId="ADAL" clId="{BF4D372A-EB5D-9148-B8E0-DCF12512A5C1}" dt="2023-03-30T23:38:02.146" v="142"/>
          <ac:spMkLst>
            <pc:docMk/>
            <pc:sldMk cId="0" sldId="305"/>
            <ac:spMk id="3" creationId="{00000000-0000-0000-0000-000000000000}"/>
          </ac:spMkLst>
        </pc:spChg>
        <pc:spChg chg="mod">
          <ac:chgData name="Daniel Khashabi" userId="62390808-c838-45e6-be59-d6fd0d208bc8" providerId="ADAL" clId="{BF4D372A-EB5D-9148-B8E0-DCF12512A5C1}" dt="2023-03-30T23:38:02.146" v="142"/>
          <ac:spMkLst>
            <pc:docMk/>
            <pc:sldMk cId="0" sldId="305"/>
            <ac:spMk id="4" creationId="{00000000-0000-0000-0000-000000000000}"/>
          </ac:spMkLst>
        </pc:spChg>
        <pc:spChg chg="mod">
          <ac:chgData name="Daniel Khashabi" userId="62390808-c838-45e6-be59-d6fd0d208bc8" providerId="ADAL" clId="{BF4D372A-EB5D-9148-B8E0-DCF12512A5C1}" dt="2023-03-30T23:38:02.146" v="142"/>
          <ac:spMkLst>
            <pc:docMk/>
            <pc:sldMk cId="0" sldId="305"/>
            <ac:spMk id="26" creationId="{00000000-0000-0000-0000-000000000000}"/>
          </ac:spMkLst>
        </pc:spChg>
        <pc:spChg chg="mod">
          <ac:chgData name="Daniel Khashabi" userId="62390808-c838-45e6-be59-d6fd0d208bc8" providerId="ADAL" clId="{BF4D372A-EB5D-9148-B8E0-DCF12512A5C1}" dt="2023-03-30T23:38:02.146" v="142"/>
          <ac:spMkLst>
            <pc:docMk/>
            <pc:sldMk cId="0" sldId="305"/>
            <ac:spMk id="27" creationId="{00000000-0000-0000-0000-000000000000}"/>
          </ac:spMkLst>
        </pc:spChg>
        <pc:spChg chg="mod">
          <ac:chgData name="Daniel Khashabi" userId="62390808-c838-45e6-be59-d6fd0d208bc8" providerId="ADAL" clId="{BF4D372A-EB5D-9148-B8E0-DCF12512A5C1}" dt="2023-03-30T23:38:02.146" v="142"/>
          <ac:spMkLst>
            <pc:docMk/>
            <pc:sldMk cId="0" sldId="305"/>
            <ac:spMk id="28" creationId="{00000000-0000-0000-0000-000000000000}"/>
          </ac:spMkLst>
        </pc:spChg>
        <pc:spChg chg="mod">
          <ac:chgData name="Daniel Khashabi" userId="62390808-c838-45e6-be59-d6fd0d208bc8" providerId="ADAL" clId="{BF4D372A-EB5D-9148-B8E0-DCF12512A5C1}" dt="2023-03-30T23:38:02.146" v="142"/>
          <ac:spMkLst>
            <pc:docMk/>
            <pc:sldMk cId="0" sldId="305"/>
            <ac:spMk id="29" creationId="{00000000-0000-0000-0000-000000000000}"/>
          </ac:spMkLst>
        </pc:spChg>
        <pc:spChg chg="mod">
          <ac:chgData name="Daniel Khashabi" userId="62390808-c838-45e6-be59-d6fd0d208bc8" providerId="ADAL" clId="{BF4D372A-EB5D-9148-B8E0-DCF12512A5C1}" dt="2023-03-30T23:38:02.146" v="142"/>
          <ac:spMkLst>
            <pc:docMk/>
            <pc:sldMk cId="0" sldId="305"/>
            <ac:spMk id="37" creationId="{00000000-0000-0000-0000-000000000000}"/>
          </ac:spMkLst>
        </pc:spChg>
        <pc:spChg chg="mod">
          <ac:chgData name="Daniel Khashabi" userId="62390808-c838-45e6-be59-d6fd0d208bc8" providerId="ADAL" clId="{BF4D372A-EB5D-9148-B8E0-DCF12512A5C1}" dt="2023-03-30T23:38:02.146" v="142"/>
          <ac:spMkLst>
            <pc:docMk/>
            <pc:sldMk cId="0" sldId="305"/>
            <ac:spMk id="38" creationId="{00000000-0000-0000-0000-000000000000}"/>
          </ac:spMkLst>
        </pc:spChg>
        <pc:spChg chg="mod">
          <ac:chgData name="Daniel Khashabi" userId="62390808-c838-45e6-be59-d6fd0d208bc8" providerId="ADAL" clId="{BF4D372A-EB5D-9148-B8E0-DCF12512A5C1}" dt="2023-03-30T23:38:02.146" v="142"/>
          <ac:spMkLst>
            <pc:docMk/>
            <pc:sldMk cId="0" sldId="305"/>
            <ac:spMk id="39" creationId="{00000000-0000-0000-0000-000000000000}"/>
          </ac:spMkLst>
        </pc:spChg>
        <pc:spChg chg="mod">
          <ac:chgData name="Daniel Khashabi" userId="62390808-c838-45e6-be59-d6fd0d208bc8" providerId="ADAL" clId="{BF4D372A-EB5D-9148-B8E0-DCF12512A5C1}" dt="2023-03-30T23:38:02.146" v="142"/>
          <ac:spMkLst>
            <pc:docMk/>
            <pc:sldMk cId="0" sldId="305"/>
            <ac:spMk id="40" creationId="{00000000-0000-0000-0000-000000000000}"/>
          </ac:spMkLst>
        </pc:spChg>
        <pc:spChg chg="mod">
          <ac:chgData name="Daniel Khashabi" userId="62390808-c838-45e6-be59-d6fd0d208bc8" providerId="ADAL" clId="{BF4D372A-EB5D-9148-B8E0-DCF12512A5C1}" dt="2023-03-30T23:38:02.146" v="142"/>
          <ac:spMkLst>
            <pc:docMk/>
            <pc:sldMk cId="0" sldId="305"/>
            <ac:spMk id="41" creationId="{00000000-0000-0000-0000-000000000000}"/>
          </ac:spMkLst>
        </pc:spChg>
        <pc:spChg chg="mod">
          <ac:chgData name="Daniel Khashabi" userId="62390808-c838-45e6-be59-d6fd0d208bc8" providerId="ADAL" clId="{BF4D372A-EB5D-9148-B8E0-DCF12512A5C1}" dt="2023-03-30T23:38:02.146" v="142"/>
          <ac:spMkLst>
            <pc:docMk/>
            <pc:sldMk cId="0" sldId="305"/>
            <ac:spMk id="42" creationId="{00000000-0000-0000-0000-000000000000}"/>
          </ac:spMkLst>
        </pc:spChg>
      </pc:sldChg>
      <pc:sldChg chg="modSp add del">
        <pc:chgData name="Daniel Khashabi" userId="62390808-c838-45e6-be59-d6fd0d208bc8" providerId="ADAL" clId="{BF4D372A-EB5D-9148-B8E0-DCF12512A5C1}" dt="2023-03-30T23:53:22.925" v="156" actId="2696"/>
        <pc:sldMkLst>
          <pc:docMk/>
          <pc:sldMk cId="0" sldId="306"/>
        </pc:sldMkLst>
        <pc:spChg chg="mod">
          <ac:chgData name="Daniel Khashabi" userId="62390808-c838-45e6-be59-d6fd0d208bc8" providerId="ADAL" clId="{BF4D372A-EB5D-9148-B8E0-DCF12512A5C1}" dt="2023-03-30T23:38:02.146" v="142"/>
          <ac:spMkLst>
            <pc:docMk/>
            <pc:sldMk cId="0" sldId="306"/>
            <ac:spMk id="2" creationId="{00000000-0000-0000-0000-000000000000}"/>
          </ac:spMkLst>
        </pc:spChg>
        <pc:spChg chg="mod">
          <ac:chgData name="Daniel Khashabi" userId="62390808-c838-45e6-be59-d6fd0d208bc8" providerId="ADAL" clId="{BF4D372A-EB5D-9148-B8E0-DCF12512A5C1}" dt="2023-03-30T23:38:02.146" v="142"/>
          <ac:spMkLst>
            <pc:docMk/>
            <pc:sldMk cId="0" sldId="306"/>
            <ac:spMk id="4" creationId="{00000000-0000-0000-0000-000000000000}"/>
          </ac:spMkLst>
        </pc:spChg>
        <pc:spChg chg="mod">
          <ac:chgData name="Daniel Khashabi" userId="62390808-c838-45e6-be59-d6fd0d208bc8" providerId="ADAL" clId="{BF4D372A-EB5D-9148-B8E0-DCF12512A5C1}" dt="2023-03-30T23:38:02.146" v="142"/>
          <ac:spMkLst>
            <pc:docMk/>
            <pc:sldMk cId="0" sldId="306"/>
            <ac:spMk id="5" creationId="{00000000-0000-0000-0000-000000000000}"/>
          </ac:spMkLst>
        </pc:spChg>
      </pc:sldChg>
      <pc:sldChg chg="modSp add del">
        <pc:chgData name="Daniel Khashabi" userId="62390808-c838-45e6-be59-d6fd0d208bc8" providerId="ADAL" clId="{BF4D372A-EB5D-9148-B8E0-DCF12512A5C1}" dt="2023-03-30T23:53:22.925" v="156" actId="2696"/>
        <pc:sldMkLst>
          <pc:docMk/>
          <pc:sldMk cId="0" sldId="307"/>
        </pc:sldMkLst>
        <pc:spChg chg="mod">
          <ac:chgData name="Daniel Khashabi" userId="62390808-c838-45e6-be59-d6fd0d208bc8" providerId="ADAL" clId="{BF4D372A-EB5D-9148-B8E0-DCF12512A5C1}" dt="2023-03-30T23:38:02.146" v="142"/>
          <ac:spMkLst>
            <pc:docMk/>
            <pc:sldMk cId="0" sldId="307"/>
            <ac:spMk id="2" creationId="{00000000-0000-0000-0000-000000000000}"/>
          </ac:spMkLst>
        </pc:spChg>
        <pc:spChg chg="mod">
          <ac:chgData name="Daniel Khashabi" userId="62390808-c838-45e6-be59-d6fd0d208bc8" providerId="ADAL" clId="{BF4D372A-EB5D-9148-B8E0-DCF12512A5C1}" dt="2023-03-30T23:38:02.146" v="142"/>
          <ac:spMkLst>
            <pc:docMk/>
            <pc:sldMk cId="0" sldId="307"/>
            <ac:spMk id="4" creationId="{00000000-0000-0000-0000-000000000000}"/>
          </ac:spMkLst>
        </pc:spChg>
        <pc:spChg chg="mod">
          <ac:chgData name="Daniel Khashabi" userId="62390808-c838-45e6-be59-d6fd0d208bc8" providerId="ADAL" clId="{BF4D372A-EB5D-9148-B8E0-DCF12512A5C1}" dt="2023-03-30T23:38:02.146" v="142"/>
          <ac:spMkLst>
            <pc:docMk/>
            <pc:sldMk cId="0" sldId="307"/>
            <ac:spMk id="5" creationId="{00000000-0000-0000-0000-000000000000}"/>
          </ac:spMkLst>
        </pc:spChg>
      </pc:sldChg>
      <pc:sldChg chg="modSp add del">
        <pc:chgData name="Daniel Khashabi" userId="62390808-c838-45e6-be59-d6fd0d208bc8" providerId="ADAL" clId="{BF4D372A-EB5D-9148-B8E0-DCF12512A5C1}" dt="2023-03-31T14:13:34.311" v="3817" actId="2696"/>
        <pc:sldMkLst>
          <pc:docMk/>
          <pc:sldMk cId="0" sldId="308"/>
        </pc:sldMkLst>
        <pc:spChg chg="mod">
          <ac:chgData name="Daniel Khashabi" userId="62390808-c838-45e6-be59-d6fd0d208bc8" providerId="ADAL" clId="{BF4D372A-EB5D-9148-B8E0-DCF12512A5C1}" dt="2023-03-30T23:38:02.146" v="142"/>
          <ac:spMkLst>
            <pc:docMk/>
            <pc:sldMk cId="0" sldId="308"/>
            <ac:spMk id="2" creationId="{00000000-0000-0000-0000-000000000000}"/>
          </ac:spMkLst>
        </pc:spChg>
        <pc:spChg chg="mod">
          <ac:chgData name="Daniel Khashabi" userId="62390808-c838-45e6-be59-d6fd0d208bc8" providerId="ADAL" clId="{BF4D372A-EB5D-9148-B8E0-DCF12512A5C1}" dt="2023-03-30T23:38:02.146" v="142"/>
          <ac:spMkLst>
            <pc:docMk/>
            <pc:sldMk cId="0" sldId="308"/>
            <ac:spMk id="3" creationId="{00000000-0000-0000-0000-000000000000}"/>
          </ac:spMkLst>
        </pc:spChg>
        <pc:spChg chg="mod">
          <ac:chgData name="Daniel Khashabi" userId="62390808-c838-45e6-be59-d6fd0d208bc8" providerId="ADAL" clId="{BF4D372A-EB5D-9148-B8E0-DCF12512A5C1}" dt="2023-03-30T23:38:02.146" v="142"/>
          <ac:spMkLst>
            <pc:docMk/>
            <pc:sldMk cId="0" sldId="308"/>
            <ac:spMk id="5" creationId="{00000000-0000-0000-0000-000000000000}"/>
          </ac:spMkLst>
        </pc:spChg>
        <pc:spChg chg="mod">
          <ac:chgData name="Daniel Khashabi" userId="62390808-c838-45e6-be59-d6fd0d208bc8" providerId="ADAL" clId="{BF4D372A-EB5D-9148-B8E0-DCF12512A5C1}" dt="2023-03-30T23:38:02.146" v="142"/>
          <ac:spMkLst>
            <pc:docMk/>
            <pc:sldMk cId="0" sldId="308"/>
            <ac:spMk id="6" creationId="{00000000-0000-0000-0000-000000000000}"/>
          </ac:spMkLst>
        </pc:spChg>
        <pc:spChg chg="mod">
          <ac:chgData name="Daniel Khashabi" userId="62390808-c838-45e6-be59-d6fd0d208bc8" providerId="ADAL" clId="{BF4D372A-EB5D-9148-B8E0-DCF12512A5C1}" dt="2023-03-30T23:38:02.146" v="142"/>
          <ac:spMkLst>
            <pc:docMk/>
            <pc:sldMk cId="0" sldId="308"/>
            <ac:spMk id="15" creationId="{00000000-0000-0000-0000-000000000000}"/>
          </ac:spMkLst>
        </pc:spChg>
      </pc:sldChg>
      <pc:sldChg chg="modSp add del mod">
        <pc:chgData name="Daniel Khashabi" userId="62390808-c838-45e6-be59-d6fd0d208bc8" providerId="ADAL" clId="{BF4D372A-EB5D-9148-B8E0-DCF12512A5C1}" dt="2023-03-31T14:16:21.856" v="3875" actId="2696"/>
        <pc:sldMkLst>
          <pc:docMk/>
          <pc:sldMk cId="0" sldId="309"/>
        </pc:sldMkLst>
        <pc:spChg chg="mod">
          <ac:chgData name="Daniel Khashabi" userId="62390808-c838-45e6-be59-d6fd0d208bc8" providerId="ADAL" clId="{BF4D372A-EB5D-9148-B8E0-DCF12512A5C1}" dt="2023-03-30T23:38:02.146" v="142"/>
          <ac:spMkLst>
            <pc:docMk/>
            <pc:sldMk cId="0" sldId="309"/>
            <ac:spMk id="2" creationId="{00000000-0000-0000-0000-000000000000}"/>
          </ac:spMkLst>
        </pc:spChg>
        <pc:spChg chg="mod">
          <ac:chgData name="Daniel Khashabi" userId="62390808-c838-45e6-be59-d6fd0d208bc8" providerId="ADAL" clId="{BF4D372A-EB5D-9148-B8E0-DCF12512A5C1}" dt="2023-03-31T14:14:59.116" v="3871" actId="21"/>
          <ac:spMkLst>
            <pc:docMk/>
            <pc:sldMk cId="0" sldId="309"/>
            <ac:spMk id="3" creationId="{00000000-0000-0000-0000-000000000000}"/>
          </ac:spMkLst>
        </pc:spChg>
        <pc:spChg chg="mod">
          <ac:chgData name="Daniel Khashabi" userId="62390808-c838-45e6-be59-d6fd0d208bc8" providerId="ADAL" clId="{BF4D372A-EB5D-9148-B8E0-DCF12512A5C1}" dt="2023-03-30T23:38:02.146" v="142"/>
          <ac:spMkLst>
            <pc:docMk/>
            <pc:sldMk cId="0" sldId="309"/>
            <ac:spMk id="6" creationId="{00000000-0000-0000-0000-000000000000}"/>
          </ac:spMkLst>
        </pc:spChg>
      </pc:sldChg>
      <pc:sldChg chg="modSp add del mod">
        <pc:chgData name="Daniel Khashabi" userId="62390808-c838-45e6-be59-d6fd0d208bc8" providerId="ADAL" clId="{BF4D372A-EB5D-9148-B8E0-DCF12512A5C1}" dt="2023-03-31T14:32:16.605" v="4604" actId="2696"/>
        <pc:sldMkLst>
          <pc:docMk/>
          <pc:sldMk cId="0" sldId="310"/>
        </pc:sldMkLst>
        <pc:spChg chg="mod">
          <ac:chgData name="Daniel Khashabi" userId="62390808-c838-45e6-be59-d6fd0d208bc8" providerId="ADAL" clId="{BF4D372A-EB5D-9148-B8E0-DCF12512A5C1}" dt="2023-03-30T23:38:02.146" v="142"/>
          <ac:spMkLst>
            <pc:docMk/>
            <pc:sldMk cId="0" sldId="310"/>
            <ac:spMk id="2" creationId="{00000000-0000-0000-0000-000000000000}"/>
          </ac:spMkLst>
        </pc:spChg>
        <pc:spChg chg="mod">
          <ac:chgData name="Daniel Khashabi" userId="62390808-c838-45e6-be59-d6fd0d208bc8" providerId="ADAL" clId="{BF4D372A-EB5D-9148-B8E0-DCF12512A5C1}" dt="2023-03-30T23:38:02.146" v="142"/>
          <ac:spMkLst>
            <pc:docMk/>
            <pc:sldMk cId="0" sldId="310"/>
            <ac:spMk id="5" creationId="{00000000-0000-0000-0000-000000000000}"/>
          </ac:spMkLst>
        </pc:spChg>
        <pc:spChg chg="mod">
          <ac:chgData name="Daniel Khashabi" userId="62390808-c838-45e6-be59-d6fd0d208bc8" providerId="ADAL" clId="{BF4D372A-EB5D-9148-B8E0-DCF12512A5C1}" dt="2023-03-31T14:31:49.105" v="4601" actId="20577"/>
          <ac:spMkLst>
            <pc:docMk/>
            <pc:sldMk cId="0" sldId="310"/>
            <ac:spMk id="8" creationId="{00000000-0000-0000-0000-000000000000}"/>
          </ac:spMkLst>
        </pc:spChg>
        <pc:spChg chg="mod">
          <ac:chgData name="Daniel Khashabi" userId="62390808-c838-45e6-be59-d6fd0d208bc8" providerId="ADAL" clId="{BF4D372A-EB5D-9148-B8E0-DCF12512A5C1}" dt="2023-03-30T23:38:02.146" v="142"/>
          <ac:spMkLst>
            <pc:docMk/>
            <pc:sldMk cId="0" sldId="310"/>
            <ac:spMk id="9" creationId="{00000000-0000-0000-0000-000000000000}"/>
          </ac:spMkLst>
        </pc:spChg>
        <pc:spChg chg="mod">
          <ac:chgData name="Daniel Khashabi" userId="62390808-c838-45e6-be59-d6fd0d208bc8" providerId="ADAL" clId="{BF4D372A-EB5D-9148-B8E0-DCF12512A5C1}" dt="2023-03-30T23:38:02.146" v="142"/>
          <ac:spMkLst>
            <pc:docMk/>
            <pc:sldMk cId="0" sldId="310"/>
            <ac:spMk id="11" creationId="{00000000-0000-0000-0000-000000000000}"/>
          </ac:spMkLst>
        </pc:spChg>
        <pc:spChg chg="mod">
          <ac:chgData name="Daniel Khashabi" userId="62390808-c838-45e6-be59-d6fd0d208bc8" providerId="ADAL" clId="{BF4D372A-EB5D-9148-B8E0-DCF12512A5C1}" dt="2023-03-30T23:38:02.146" v="142"/>
          <ac:spMkLst>
            <pc:docMk/>
            <pc:sldMk cId="0" sldId="310"/>
            <ac:spMk id="13" creationId="{00000000-0000-0000-0000-000000000000}"/>
          </ac:spMkLst>
        </pc:spChg>
      </pc:sldChg>
      <pc:sldChg chg="delSp modSp add del mod">
        <pc:chgData name="Daniel Khashabi" userId="62390808-c838-45e6-be59-d6fd0d208bc8" providerId="ADAL" clId="{BF4D372A-EB5D-9148-B8E0-DCF12512A5C1}" dt="2023-04-01T01:14:45.064" v="5231" actId="2696"/>
        <pc:sldMkLst>
          <pc:docMk/>
          <pc:sldMk cId="0" sldId="311"/>
        </pc:sldMkLst>
        <pc:spChg chg="mod">
          <ac:chgData name="Daniel Khashabi" userId="62390808-c838-45e6-be59-d6fd0d208bc8" providerId="ADAL" clId="{BF4D372A-EB5D-9148-B8E0-DCF12512A5C1}" dt="2023-03-30T23:38:02.146" v="142"/>
          <ac:spMkLst>
            <pc:docMk/>
            <pc:sldMk cId="0" sldId="311"/>
            <ac:spMk id="13" creationId="{00000000-0000-0000-0000-000000000000}"/>
          </ac:spMkLst>
        </pc:spChg>
        <pc:spChg chg="mod">
          <ac:chgData name="Daniel Khashabi" userId="62390808-c838-45e6-be59-d6fd0d208bc8" providerId="ADAL" clId="{BF4D372A-EB5D-9148-B8E0-DCF12512A5C1}" dt="2023-03-30T23:38:02.146" v="142"/>
          <ac:spMkLst>
            <pc:docMk/>
            <pc:sldMk cId="0" sldId="311"/>
            <ac:spMk id="14" creationId="{00000000-0000-0000-0000-000000000000}"/>
          </ac:spMkLst>
        </pc:spChg>
        <pc:spChg chg="mod">
          <ac:chgData name="Daniel Khashabi" userId="62390808-c838-45e6-be59-d6fd0d208bc8" providerId="ADAL" clId="{BF4D372A-EB5D-9148-B8E0-DCF12512A5C1}" dt="2023-03-30T23:38:02.146" v="142"/>
          <ac:spMkLst>
            <pc:docMk/>
            <pc:sldMk cId="0" sldId="311"/>
            <ac:spMk id="15" creationId="{00000000-0000-0000-0000-000000000000}"/>
          </ac:spMkLst>
        </pc:spChg>
        <pc:spChg chg="mod">
          <ac:chgData name="Daniel Khashabi" userId="62390808-c838-45e6-be59-d6fd0d208bc8" providerId="ADAL" clId="{BF4D372A-EB5D-9148-B8E0-DCF12512A5C1}" dt="2023-03-30T23:38:02.146" v="142"/>
          <ac:spMkLst>
            <pc:docMk/>
            <pc:sldMk cId="0" sldId="311"/>
            <ac:spMk id="32" creationId="{00000000-0000-0000-0000-000000000000}"/>
          </ac:spMkLst>
        </pc:spChg>
        <pc:spChg chg="mod">
          <ac:chgData name="Daniel Khashabi" userId="62390808-c838-45e6-be59-d6fd0d208bc8" providerId="ADAL" clId="{BF4D372A-EB5D-9148-B8E0-DCF12512A5C1}" dt="2023-03-30T23:38:02.146" v="142"/>
          <ac:spMkLst>
            <pc:docMk/>
            <pc:sldMk cId="0" sldId="311"/>
            <ac:spMk id="42" creationId="{00000000-0000-0000-0000-000000000000}"/>
          </ac:spMkLst>
        </pc:spChg>
        <pc:spChg chg="mod">
          <ac:chgData name="Daniel Khashabi" userId="62390808-c838-45e6-be59-d6fd0d208bc8" providerId="ADAL" clId="{BF4D372A-EB5D-9148-B8E0-DCF12512A5C1}" dt="2023-03-30T23:38:02.146" v="142"/>
          <ac:spMkLst>
            <pc:docMk/>
            <pc:sldMk cId="0" sldId="311"/>
            <ac:spMk id="51" creationId="{00000000-0000-0000-0000-000000000000}"/>
          </ac:spMkLst>
        </pc:spChg>
        <pc:spChg chg="mod">
          <ac:chgData name="Daniel Khashabi" userId="62390808-c838-45e6-be59-d6fd0d208bc8" providerId="ADAL" clId="{BF4D372A-EB5D-9148-B8E0-DCF12512A5C1}" dt="2023-03-30T23:38:02.146" v="142"/>
          <ac:spMkLst>
            <pc:docMk/>
            <pc:sldMk cId="0" sldId="311"/>
            <ac:spMk id="63" creationId="{00000000-0000-0000-0000-000000000000}"/>
          </ac:spMkLst>
        </pc:spChg>
        <pc:spChg chg="mod">
          <ac:chgData name="Daniel Khashabi" userId="62390808-c838-45e6-be59-d6fd0d208bc8" providerId="ADAL" clId="{BF4D372A-EB5D-9148-B8E0-DCF12512A5C1}" dt="2023-03-30T23:38:02.146" v="142"/>
          <ac:spMkLst>
            <pc:docMk/>
            <pc:sldMk cId="0" sldId="311"/>
            <ac:spMk id="64" creationId="{00000000-0000-0000-0000-000000000000}"/>
          </ac:spMkLst>
        </pc:spChg>
        <pc:spChg chg="del mod">
          <ac:chgData name="Daniel Khashabi" userId="62390808-c838-45e6-be59-d6fd0d208bc8" providerId="ADAL" clId="{BF4D372A-EB5D-9148-B8E0-DCF12512A5C1}" dt="2023-03-31T14:32:23.885" v="4605" actId="478"/>
          <ac:spMkLst>
            <pc:docMk/>
            <pc:sldMk cId="0" sldId="311"/>
            <ac:spMk id="65" creationId="{00000000-0000-0000-0000-000000000000}"/>
          </ac:spMkLst>
        </pc:spChg>
      </pc:sldChg>
      <pc:sldChg chg="modSp add del">
        <pc:chgData name="Daniel Khashabi" userId="62390808-c838-45e6-be59-d6fd0d208bc8" providerId="ADAL" clId="{BF4D372A-EB5D-9148-B8E0-DCF12512A5C1}" dt="2023-04-01T01:43:38.779" v="5678" actId="2696"/>
        <pc:sldMkLst>
          <pc:docMk/>
          <pc:sldMk cId="0" sldId="312"/>
        </pc:sldMkLst>
        <pc:spChg chg="mod">
          <ac:chgData name="Daniel Khashabi" userId="62390808-c838-45e6-be59-d6fd0d208bc8" providerId="ADAL" clId="{BF4D372A-EB5D-9148-B8E0-DCF12512A5C1}" dt="2023-03-30T23:38:02.146" v="142"/>
          <ac:spMkLst>
            <pc:docMk/>
            <pc:sldMk cId="0" sldId="312"/>
            <ac:spMk id="2" creationId="{00000000-0000-0000-0000-000000000000}"/>
          </ac:spMkLst>
        </pc:spChg>
        <pc:spChg chg="mod">
          <ac:chgData name="Daniel Khashabi" userId="62390808-c838-45e6-be59-d6fd0d208bc8" providerId="ADAL" clId="{BF4D372A-EB5D-9148-B8E0-DCF12512A5C1}" dt="2023-03-30T23:38:02.146" v="142"/>
          <ac:spMkLst>
            <pc:docMk/>
            <pc:sldMk cId="0" sldId="312"/>
            <ac:spMk id="3" creationId="{00000000-0000-0000-0000-000000000000}"/>
          </ac:spMkLst>
        </pc:spChg>
        <pc:spChg chg="mod">
          <ac:chgData name="Daniel Khashabi" userId="62390808-c838-45e6-be59-d6fd0d208bc8" providerId="ADAL" clId="{BF4D372A-EB5D-9148-B8E0-DCF12512A5C1}" dt="2023-03-30T23:38:02.146" v="142"/>
          <ac:spMkLst>
            <pc:docMk/>
            <pc:sldMk cId="0" sldId="312"/>
            <ac:spMk id="26" creationId="{00000000-0000-0000-0000-000000000000}"/>
          </ac:spMkLst>
        </pc:spChg>
        <pc:spChg chg="mod">
          <ac:chgData name="Daniel Khashabi" userId="62390808-c838-45e6-be59-d6fd0d208bc8" providerId="ADAL" clId="{BF4D372A-EB5D-9148-B8E0-DCF12512A5C1}" dt="2023-03-30T23:38:02.146" v="142"/>
          <ac:spMkLst>
            <pc:docMk/>
            <pc:sldMk cId="0" sldId="312"/>
            <ac:spMk id="28" creationId="{00000000-0000-0000-0000-000000000000}"/>
          </ac:spMkLst>
        </pc:spChg>
        <pc:spChg chg="mod">
          <ac:chgData name="Daniel Khashabi" userId="62390808-c838-45e6-be59-d6fd0d208bc8" providerId="ADAL" clId="{BF4D372A-EB5D-9148-B8E0-DCF12512A5C1}" dt="2023-03-30T23:38:02.146" v="142"/>
          <ac:spMkLst>
            <pc:docMk/>
            <pc:sldMk cId="0" sldId="312"/>
            <ac:spMk id="31" creationId="{00000000-0000-0000-0000-000000000000}"/>
          </ac:spMkLst>
        </pc:spChg>
        <pc:spChg chg="mod">
          <ac:chgData name="Daniel Khashabi" userId="62390808-c838-45e6-be59-d6fd0d208bc8" providerId="ADAL" clId="{BF4D372A-EB5D-9148-B8E0-DCF12512A5C1}" dt="2023-03-30T23:38:02.146" v="142"/>
          <ac:spMkLst>
            <pc:docMk/>
            <pc:sldMk cId="0" sldId="312"/>
            <ac:spMk id="33" creationId="{00000000-0000-0000-0000-000000000000}"/>
          </ac:spMkLst>
        </pc:spChg>
        <pc:spChg chg="mod">
          <ac:chgData name="Daniel Khashabi" userId="62390808-c838-45e6-be59-d6fd0d208bc8" providerId="ADAL" clId="{BF4D372A-EB5D-9148-B8E0-DCF12512A5C1}" dt="2023-03-30T23:38:02.146" v="142"/>
          <ac:spMkLst>
            <pc:docMk/>
            <pc:sldMk cId="0" sldId="312"/>
            <ac:spMk id="36" creationId="{00000000-0000-0000-0000-000000000000}"/>
          </ac:spMkLst>
        </pc:spChg>
        <pc:spChg chg="mod">
          <ac:chgData name="Daniel Khashabi" userId="62390808-c838-45e6-be59-d6fd0d208bc8" providerId="ADAL" clId="{BF4D372A-EB5D-9148-B8E0-DCF12512A5C1}" dt="2023-03-30T23:38:02.146" v="142"/>
          <ac:spMkLst>
            <pc:docMk/>
            <pc:sldMk cId="0" sldId="312"/>
            <ac:spMk id="37" creationId="{00000000-0000-0000-0000-000000000000}"/>
          </ac:spMkLst>
        </pc:spChg>
        <pc:spChg chg="mod">
          <ac:chgData name="Daniel Khashabi" userId="62390808-c838-45e6-be59-d6fd0d208bc8" providerId="ADAL" clId="{BF4D372A-EB5D-9148-B8E0-DCF12512A5C1}" dt="2023-03-30T23:38:02.146" v="142"/>
          <ac:spMkLst>
            <pc:docMk/>
            <pc:sldMk cId="0" sldId="312"/>
            <ac:spMk id="38" creationId="{00000000-0000-0000-0000-000000000000}"/>
          </ac:spMkLst>
        </pc:spChg>
        <pc:spChg chg="mod">
          <ac:chgData name="Daniel Khashabi" userId="62390808-c838-45e6-be59-d6fd0d208bc8" providerId="ADAL" clId="{BF4D372A-EB5D-9148-B8E0-DCF12512A5C1}" dt="2023-03-30T23:38:02.146" v="142"/>
          <ac:spMkLst>
            <pc:docMk/>
            <pc:sldMk cId="0" sldId="312"/>
            <ac:spMk id="44" creationId="{00000000-0000-0000-0000-000000000000}"/>
          </ac:spMkLst>
        </pc:spChg>
      </pc:sldChg>
      <pc:sldChg chg="modSp add del mod">
        <pc:chgData name="Daniel Khashabi" userId="62390808-c838-45e6-be59-d6fd0d208bc8" providerId="ADAL" clId="{BF4D372A-EB5D-9148-B8E0-DCF12512A5C1}" dt="2023-04-01T01:50:32.123" v="6068" actId="2696"/>
        <pc:sldMkLst>
          <pc:docMk/>
          <pc:sldMk cId="0" sldId="313"/>
        </pc:sldMkLst>
        <pc:spChg chg="mod">
          <ac:chgData name="Daniel Khashabi" userId="62390808-c838-45e6-be59-d6fd0d208bc8" providerId="ADAL" clId="{BF4D372A-EB5D-9148-B8E0-DCF12512A5C1}" dt="2023-03-30T23:38:02.146" v="142"/>
          <ac:spMkLst>
            <pc:docMk/>
            <pc:sldMk cId="0" sldId="313"/>
            <ac:spMk id="2" creationId="{00000000-0000-0000-0000-000000000000}"/>
          </ac:spMkLst>
        </pc:spChg>
        <pc:spChg chg="mod">
          <ac:chgData name="Daniel Khashabi" userId="62390808-c838-45e6-be59-d6fd0d208bc8" providerId="ADAL" clId="{BF4D372A-EB5D-9148-B8E0-DCF12512A5C1}" dt="2023-03-30T23:38:02.146" v="142"/>
          <ac:spMkLst>
            <pc:docMk/>
            <pc:sldMk cId="0" sldId="313"/>
            <ac:spMk id="3" creationId="{00000000-0000-0000-0000-000000000000}"/>
          </ac:spMkLst>
        </pc:spChg>
        <pc:spChg chg="mod">
          <ac:chgData name="Daniel Khashabi" userId="62390808-c838-45e6-be59-d6fd0d208bc8" providerId="ADAL" clId="{BF4D372A-EB5D-9148-B8E0-DCF12512A5C1}" dt="2023-04-01T01:47:33.501" v="5836" actId="20577"/>
          <ac:spMkLst>
            <pc:docMk/>
            <pc:sldMk cId="0" sldId="313"/>
            <ac:spMk id="5" creationId="{00000000-0000-0000-0000-000000000000}"/>
          </ac:spMkLst>
        </pc:spChg>
        <pc:spChg chg="mod">
          <ac:chgData name="Daniel Khashabi" userId="62390808-c838-45e6-be59-d6fd0d208bc8" providerId="ADAL" clId="{BF4D372A-EB5D-9148-B8E0-DCF12512A5C1}" dt="2023-03-30T23:38:02.146" v="142"/>
          <ac:spMkLst>
            <pc:docMk/>
            <pc:sldMk cId="0" sldId="313"/>
            <ac:spMk id="10" creationId="{00000000-0000-0000-0000-000000000000}"/>
          </ac:spMkLst>
        </pc:spChg>
      </pc:sldChg>
      <pc:sldChg chg="modSp add del">
        <pc:chgData name="Daniel Khashabi" userId="62390808-c838-45e6-be59-d6fd0d208bc8" providerId="ADAL" clId="{BF4D372A-EB5D-9148-B8E0-DCF12512A5C1}" dt="2023-04-01T02:03:04.636" v="6415" actId="2696"/>
        <pc:sldMkLst>
          <pc:docMk/>
          <pc:sldMk cId="0" sldId="314"/>
        </pc:sldMkLst>
        <pc:spChg chg="mod">
          <ac:chgData name="Daniel Khashabi" userId="62390808-c838-45e6-be59-d6fd0d208bc8" providerId="ADAL" clId="{BF4D372A-EB5D-9148-B8E0-DCF12512A5C1}" dt="2023-03-30T23:38:02.146" v="142"/>
          <ac:spMkLst>
            <pc:docMk/>
            <pc:sldMk cId="0" sldId="314"/>
            <ac:spMk id="2" creationId="{00000000-0000-0000-0000-000000000000}"/>
          </ac:spMkLst>
        </pc:spChg>
        <pc:spChg chg="mod">
          <ac:chgData name="Daniel Khashabi" userId="62390808-c838-45e6-be59-d6fd0d208bc8" providerId="ADAL" clId="{BF4D372A-EB5D-9148-B8E0-DCF12512A5C1}" dt="2023-03-30T23:38:02.146" v="142"/>
          <ac:spMkLst>
            <pc:docMk/>
            <pc:sldMk cId="0" sldId="314"/>
            <ac:spMk id="3" creationId="{00000000-0000-0000-0000-000000000000}"/>
          </ac:spMkLst>
        </pc:spChg>
        <pc:spChg chg="mod">
          <ac:chgData name="Daniel Khashabi" userId="62390808-c838-45e6-be59-d6fd0d208bc8" providerId="ADAL" clId="{BF4D372A-EB5D-9148-B8E0-DCF12512A5C1}" dt="2023-03-30T23:38:02.146" v="142"/>
          <ac:spMkLst>
            <pc:docMk/>
            <pc:sldMk cId="0" sldId="314"/>
            <ac:spMk id="4" creationId="{00000000-0000-0000-0000-000000000000}"/>
          </ac:spMkLst>
        </pc:spChg>
      </pc:sldChg>
      <pc:sldChg chg="modSp add del">
        <pc:chgData name="Daniel Khashabi" userId="62390808-c838-45e6-be59-d6fd0d208bc8" providerId="ADAL" clId="{BF4D372A-EB5D-9148-B8E0-DCF12512A5C1}" dt="2023-04-01T03:24:26.738" v="6966" actId="2696"/>
        <pc:sldMkLst>
          <pc:docMk/>
          <pc:sldMk cId="0" sldId="315"/>
        </pc:sldMkLst>
        <pc:spChg chg="mod">
          <ac:chgData name="Daniel Khashabi" userId="62390808-c838-45e6-be59-d6fd0d208bc8" providerId="ADAL" clId="{BF4D372A-EB5D-9148-B8E0-DCF12512A5C1}" dt="2023-03-30T23:38:02.146" v="142"/>
          <ac:spMkLst>
            <pc:docMk/>
            <pc:sldMk cId="0" sldId="315"/>
            <ac:spMk id="2" creationId="{00000000-0000-0000-0000-000000000000}"/>
          </ac:spMkLst>
        </pc:spChg>
        <pc:spChg chg="mod">
          <ac:chgData name="Daniel Khashabi" userId="62390808-c838-45e6-be59-d6fd0d208bc8" providerId="ADAL" clId="{BF4D372A-EB5D-9148-B8E0-DCF12512A5C1}" dt="2023-03-30T23:38:02.146" v="142"/>
          <ac:spMkLst>
            <pc:docMk/>
            <pc:sldMk cId="0" sldId="315"/>
            <ac:spMk id="3" creationId="{00000000-0000-0000-0000-000000000000}"/>
          </ac:spMkLst>
        </pc:spChg>
        <pc:spChg chg="mod">
          <ac:chgData name="Daniel Khashabi" userId="62390808-c838-45e6-be59-d6fd0d208bc8" providerId="ADAL" clId="{BF4D372A-EB5D-9148-B8E0-DCF12512A5C1}" dt="2023-03-30T23:38:02.146" v="142"/>
          <ac:spMkLst>
            <pc:docMk/>
            <pc:sldMk cId="0" sldId="315"/>
            <ac:spMk id="4" creationId="{00000000-0000-0000-0000-000000000000}"/>
          </ac:spMkLst>
        </pc:spChg>
        <pc:spChg chg="mod">
          <ac:chgData name="Daniel Khashabi" userId="62390808-c838-45e6-be59-d6fd0d208bc8" providerId="ADAL" clId="{BF4D372A-EB5D-9148-B8E0-DCF12512A5C1}" dt="2023-03-30T23:38:02.146" v="142"/>
          <ac:spMkLst>
            <pc:docMk/>
            <pc:sldMk cId="0" sldId="315"/>
            <ac:spMk id="32" creationId="{00000000-0000-0000-0000-000000000000}"/>
          </ac:spMkLst>
        </pc:spChg>
        <pc:spChg chg="mod">
          <ac:chgData name="Daniel Khashabi" userId="62390808-c838-45e6-be59-d6fd0d208bc8" providerId="ADAL" clId="{BF4D372A-EB5D-9148-B8E0-DCF12512A5C1}" dt="2023-03-30T23:38:02.146" v="142"/>
          <ac:spMkLst>
            <pc:docMk/>
            <pc:sldMk cId="0" sldId="315"/>
            <ac:spMk id="33" creationId="{00000000-0000-0000-0000-000000000000}"/>
          </ac:spMkLst>
        </pc:spChg>
        <pc:spChg chg="mod">
          <ac:chgData name="Daniel Khashabi" userId="62390808-c838-45e6-be59-d6fd0d208bc8" providerId="ADAL" clId="{BF4D372A-EB5D-9148-B8E0-DCF12512A5C1}" dt="2023-03-30T23:38:02.146" v="142"/>
          <ac:spMkLst>
            <pc:docMk/>
            <pc:sldMk cId="0" sldId="315"/>
            <ac:spMk id="34" creationId="{00000000-0000-0000-0000-000000000000}"/>
          </ac:spMkLst>
        </pc:spChg>
        <pc:spChg chg="mod">
          <ac:chgData name="Daniel Khashabi" userId="62390808-c838-45e6-be59-d6fd0d208bc8" providerId="ADAL" clId="{BF4D372A-EB5D-9148-B8E0-DCF12512A5C1}" dt="2023-03-30T23:38:02.146" v="142"/>
          <ac:spMkLst>
            <pc:docMk/>
            <pc:sldMk cId="0" sldId="315"/>
            <ac:spMk id="35" creationId="{00000000-0000-0000-0000-000000000000}"/>
          </ac:spMkLst>
        </pc:spChg>
        <pc:spChg chg="mod">
          <ac:chgData name="Daniel Khashabi" userId="62390808-c838-45e6-be59-d6fd0d208bc8" providerId="ADAL" clId="{BF4D372A-EB5D-9148-B8E0-DCF12512A5C1}" dt="2023-03-30T23:38:02.146" v="142"/>
          <ac:spMkLst>
            <pc:docMk/>
            <pc:sldMk cId="0" sldId="315"/>
            <ac:spMk id="56" creationId="{00000000-0000-0000-0000-000000000000}"/>
          </ac:spMkLst>
        </pc:spChg>
        <pc:spChg chg="mod">
          <ac:chgData name="Daniel Khashabi" userId="62390808-c838-45e6-be59-d6fd0d208bc8" providerId="ADAL" clId="{BF4D372A-EB5D-9148-B8E0-DCF12512A5C1}" dt="2023-03-30T23:38:02.146" v="142"/>
          <ac:spMkLst>
            <pc:docMk/>
            <pc:sldMk cId="0" sldId="315"/>
            <ac:spMk id="58" creationId="{00000000-0000-0000-0000-000000000000}"/>
          </ac:spMkLst>
        </pc:spChg>
        <pc:spChg chg="mod">
          <ac:chgData name="Daniel Khashabi" userId="62390808-c838-45e6-be59-d6fd0d208bc8" providerId="ADAL" clId="{BF4D372A-EB5D-9148-B8E0-DCF12512A5C1}" dt="2023-03-30T23:38:02.146" v="142"/>
          <ac:spMkLst>
            <pc:docMk/>
            <pc:sldMk cId="0" sldId="315"/>
            <ac:spMk id="60" creationId="{00000000-0000-0000-0000-000000000000}"/>
          </ac:spMkLst>
        </pc:spChg>
        <pc:spChg chg="mod">
          <ac:chgData name="Daniel Khashabi" userId="62390808-c838-45e6-be59-d6fd0d208bc8" providerId="ADAL" clId="{BF4D372A-EB5D-9148-B8E0-DCF12512A5C1}" dt="2023-03-30T23:38:02.146" v="142"/>
          <ac:spMkLst>
            <pc:docMk/>
            <pc:sldMk cId="0" sldId="315"/>
            <ac:spMk id="61" creationId="{00000000-0000-0000-0000-000000000000}"/>
          </ac:spMkLst>
        </pc:spChg>
      </pc:sldChg>
      <pc:sldChg chg="modSp add del">
        <pc:chgData name="Daniel Khashabi" userId="62390808-c838-45e6-be59-d6fd0d208bc8" providerId="ADAL" clId="{BF4D372A-EB5D-9148-B8E0-DCF12512A5C1}" dt="2023-04-01T03:28:03.407" v="7084" actId="2696"/>
        <pc:sldMkLst>
          <pc:docMk/>
          <pc:sldMk cId="0" sldId="316"/>
        </pc:sldMkLst>
        <pc:spChg chg="mod">
          <ac:chgData name="Daniel Khashabi" userId="62390808-c838-45e6-be59-d6fd0d208bc8" providerId="ADAL" clId="{BF4D372A-EB5D-9148-B8E0-DCF12512A5C1}" dt="2023-03-30T23:38:02.146" v="142"/>
          <ac:spMkLst>
            <pc:docMk/>
            <pc:sldMk cId="0" sldId="316"/>
            <ac:spMk id="2" creationId="{00000000-0000-0000-0000-000000000000}"/>
          </ac:spMkLst>
        </pc:spChg>
        <pc:spChg chg="mod">
          <ac:chgData name="Daniel Khashabi" userId="62390808-c838-45e6-be59-d6fd0d208bc8" providerId="ADAL" clId="{BF4D372A-EB5D-9148-B8E0-DCF12512A5C1}" dt="2023-03-30T23:38:02.146" v="142"/>
          <ac:spMkLst>
            <pc:docMk/>
            <pc:sldMk cId="0" sldId="316"/>
            <ac:spMk id="4" creationId="{00000000-0000-0000-0000-000000000000}"/>
          </ac:spMkLst>
        </pc:spChg>
        <pc:spChg chg="mod">
          <ac:chgData name="Daniel Khashabi" userId="62390808-c838-45e6-be59-d6fd0d208bc8" providerId="ADAL" clId="{BF4D372A-EB5D-9148-B8E0-DCF12512A5C1}" dt="2023-03-30T23:38:02.146" v="142"/>
          <ac:spMkLst>
            <pc:docMk/>
            <pc:sldMk cId="0" sldId="316"/>
            <ac:spMk id="5" creationId="{00000000-0000-0000-0000-000000000000}"/>
          </ac:spMkLst>
        </pc:spChg>
      </pc:sldChg>
      <pc:sldChg chg="modSp add del">
        <pc:chgData name="Daniel Khashabi" userId="62390808-c838-45e6-be59-d6fd0d208bc8" providerId="ADAL" clId="{BF4D372A-EB5D-9148-B8E0-DCF12512A5C1}" dt="2023-04-01T16:46:55.173" v="8461" actId="2696"/>
        <pc:sldMkLst>
          <pc:docMk/>
          <pc:sldMk cId="0" sldId="317"/>
        </pc:sldMkLst>
        <pc:spChg chg="mod">
          <ac:chgData name="Daniel Khashabi" userId="62390808-c838-45e6-be59-d6fd0d208bc8" providerId="ADAL" clId="{BF4D372A-EB5D-9148-B8E0-DCF12512A5C1}" dt="2023-03-30T23:38:02.146" v="142"/>
          <ac:spMkLst>
            <pc:docMk/>
            <pc:sldMk cId="0" sldId="317"/>
            <ac:spMk id="2" creationId="{00000000-0000-0000-0000-000000000000}"/>
          </ac:spMkLst>
        </pc:spChg>
        <pc:spChg chg="mod">
          <ac:chgData name="Daniel Khashabi" userId="62390808-c838-45e6-be59-d6fd0d208bc8" providerId="ADAL" clId="{BF4D372A-EB5D-9148-B8E0-DCF12512A5C1}" dt="2023-03-30T23:38:02.146" v="142"/>
          <ac:spMkLst>
            <pc:docMk/>
            <pc:sldMk cId="0" sldId="317"/>
            <ac:spMk id="3" creationId="{00000000-0000-0000-0000-000000000000}"/>
          </ac:spMkLst>
        </pc:spChg>
        <pc:spChg chg="mod">
          <ac:chgData name="Daniel Khashabi" userId="62390808-c838-45e6-be59-d6fd0d208bc8" providerId="ADAL" clId="{BF4D372A-EB5D-9148-B8E0-DCF12512A5C1}" dt="2023-03-30T23:38:02.146" v="142"/>
          <ac:spMkLst>
            <pc:docMk/>
            <pc:sldMk cId="0" sldId="317"/>
            <ac:spMk id="6" creationId="{00000000-0000-0000-0000-000000000000}"/>
          </ac:spMkLst>
        </pc:spChg>
        <pc:spChg chg="mod">
          <ac:chgData name="Daniel Khashabi" userId="62390808-c838-45e6-be59-d6fd0d208bc8" providerId="ADAL" clId="{BF4D372A-EB5D-9148-B8E0-DCF12512A5C1}" dt="2023-03-30T23:38:02.146" v="142"/>
          <ac:spMkLst>
            <pc:docMk/>
            <pc:sldMk cId="0" sldId="317"/>
            <ac:spMk id="7" creationId="{00000000-0000-0000-0000-000000000000}"/>
          </ac:spMkLst>
        </pc:spChg>
        <pc:spChg chg="mod">
          <ac:chgData name="Daniel Khashabi" userId="62390808-c838-45e6-be59-d6fd0d208bc8" providerId="ADAL" clId="{BF4D372A-EB5D-9148-B8E0-DCF12512A5C1}" dt="2023-03-30T23:38:02.146" v="142"/>
          <ac:spMkLst>
            <pc:docMk/>
            <pc:sldMk cId="0" sldId="317"/>
            <ac:spMk id="8" creationId="{00000000-0000-0000-0000-000000000000}"/>
          </ac:spMkLst>
        </pc:spChg>
        <pc:spChg chg="mod">
          <ac:chgData name="Daniel Khashabi" userId="62390808-c838-45e6-be59-d6fd0d208bc8" providerId="ADAL" clId="{BF4D372A-EB5D-9148-B8E0-DCF12512A5C1}" dt="2023-03-30T23:38:02.146" v="142"/>
          <ac:spMkLst>
            <pc:docMk/>
            <pc:sldMk cId="0" sldId="317"/>
            <ac:spMk id="14" creationId="{00000000-0000-0000-0000-000000000000}"/>
          </ac:spMkLst>
        </pc:spChg>
        <pc:spChg chg="mod">
          <ac:chgData name="Daniel Khashabi" userId="62390808-c838-45e6-be59-d6fd0d208bc8" providerId="ADAL" clId="{BF4D372A-EB5D-9148-B8E0-DCF12512A5C1}" dt="2023-03-30T23:38:02.146" v="142"/>
          <ac:spMkLst>
            <pc:docMk/>
            <pc:sldMk cId="0" sldId="317"/>
            <ac:spMk id="15" creationId="{00000000-0000-0000-0000-000000000000}"/>
          </ac:spMkLst>
        </pc:spChg>
        <pc:spChg chg="mod">
          <ac:chgData name="Daniel Khashabi" userId="62390808-c838-45e6-be59-d6fd0d208bc8" providerId="ADAL" clId="{BF4D372A-EB5D-9148-B8E0-DCF12512A5C1}" dt="2023-03-30T23:38:02.146" v="142"/>
          <ac:spMkLst>
            <pc:docMk/>
            <pc:sldMk cId="0" sldId="317"/>
            <ac:spMk id="16" creationId="{00000000-0000-0000-0000-000000000000}"/>
          </ac:spMkLst>
        </pc:spChg>
      </pc:sldChg>
      <pc:sldChg chg="modSp add del">
        <pc:chgData name="Daniel Khashabi" userId="62390808-c838-45e6-be59-d6fd0d208bc8" providerId="ADAL" clId="{BF4D372A-EB5D-9148-B8E0-DCF12512A5C1}" dt="2023-04-01T16:48:11.495" v="8478" actId="2696"/>
        <pc:sldMkLst>
          <pc:docMk/>
          <pc:sldMk cId="0" sldId="318"/>
        </pc:sldMkLst>
        <pc:spChg chg="mod">
          <ac:chgData name="Daniel Khashabi" userId="62390808-c838-45e6-be59-d6fd0d208bc8" providerId="ADAL" clId="{BF4D372A-EB5D-9148-B8E0-DCF12512A5C1}" dt="2023-03-30T23:38:02.146" v="142"/>
          <ac:spMkLst>
            <pc:docMk/>
            <pc:sldMk cId="0" sldId="318"/>
            <ac:spMk id="2" creationId="{00000000-0000-0000-0000-000000000000}"/>
          </ac:spMkLst>
        </pc:spChg>
        <pc:spChg chg="mod">
          <ac:chgData name="Daniel Khashabi" userId="62390808-c838-45e6-be59-d6fd0d208bc8" providerId="ADAL" clId="{BF4D372A-EB5D-9148-B8E0-DCF12512A5C1}" dt="2023-03-30T23:38:02.146" v="142"/>
          <ac:spMkLst>
            <pc:docMk/>
            <pc:sldMk cId="0" sldId="318"/>
            <ac:spMk id="4" creationId="{00000000-0000-0000-0000-000000000000}"/>
          </ac:spMkLst>
        </pc:spChg>
        <pc:spChg chg="mod">
          <ac:chgData name="Daniel Khashabi" userId="62390808-c838-45e6-be59-d6fd0d208bc8" providerId="ADAL" clId="{BF4D372A-EB5D-9148-B8E0-DCF12512A5C1}" dt="2023-03-30T23:38:02.146" v="142"/>
          <ac:spMkLst>
            <pc:docMk/>
            <pc:sldMk cId="0" sldId="318"/>
            <ac:spMk id="7" creationId="{00000000-0000-0000-0000-000000000000}"/>
          </ac:spMkLst>
        </pc:spChg>
      </pc:sldChg>
      <pc:sldChg chg="modSp add del">
        <pc:chgData name="Daniel Khashabi" userId="62390808-c838-45e6-be59-d6fd0d208bc8" providerId="ADAL" clId="{BF4D372A-EB5D-9148-B8E0-DCF12512A5C1}" dt="2023-04-01T16:49:48.188" v="8533" actId="2696"/>
        <pc:sldMkLst>
          <pc:docMk/>
          <pc:sldMk cId="0" sldId="319"/>
        </pc:sldMkLst>
        <pc:spChg chg="mod">
          <ac:chgData name="Daniel Khashabi" userId="62390808-c838-45e6-be59-d6fd0d208bc8" providerId="ADAL" clId="{BF4D372A-EB5D-9148-B8E0-DCF12512A5C1}" dt="2023-03-30T23:38:02.146" v="142"/>
          <ac:spMkLst>
            <pc:docMk/>
            <pc:sldMk cId="0" sldId="319"/>
            <ac:spMk id="5" creationId="{00000000-0000-0000-0000-000000000000}"/>
          </ac:spMkLst>
        </pc:spChg>
        <pc:spChg chg="mod">
          <ac:chgData name="Daniel Khashabi" userId="62390808-c838-45e6-be59-d6fd0d208bc8" providerId="ADAL" clId="{BF4D372A-EB5D-9148-B8E0-DCF12512A5C1}" dt="2023-03-30T23:38:02.146" v="142"/>
          <ac:spMkLst>
            <pc:docMk/>
            <pc:sldMk cId="0" sldId="319"/>
            <ac:spMk id="6" creationId="{00000000-0000-0000-0000-000000000000}"/>
          </ac:spMkLst>
        </pc:spChg>
        <pc:spChg chg="mod">
          <ac:chgData name="Daniel Khashabi" userId="62390808-c838-45e6-be59-d6fd0d208bc8" providerId="ADAL" clId="{BF4D372A-EB5D-9148-B8E0-DCF12512A5C1}" dt="2023-03-30T23:38:02.146" v="142"/>
          <ac:spMkLst>
            <pc:docMk/>
            <pc:sldMk cId="0" sldId="319"/>
            <ac:spMk id="7" creationId="{00000000-0000-0000-0000-000000000000}"/>
          </ac:spMkLst>
        </pc:spChg>
        <pc:spChg chg="mod">
          <ac:chgData name="Daniel Khashabi" userId="62390808-c838-45e6-be59-d6fd0d208bc8" providerId="ADAL" clId="{BF4D372A-EB5D-9148-B8E0-DCF12512A5C1}" dt="2023-03-30T23:38:02.146" v="142"/>
          <ac:spMkLst>
            <pc:docMk/>
            <pc:sldMk cId="0" sldId="319"/>
            <ac:spMk id="8" creationId="{00000000-0000-0000-0000-000000000000}"/>
          </ac:spMkLst>
        </pc:spChg>
      </pc:sldChg>
      <pc:sldChg chg="modSp add del">
        <pc:chgData name="Daniel Khashabi" userId="62390808-c838-45e6-be59-d6fd0d208bc8" providerId="ADAL" clId="{BF4D372A-EB5D-9148-B8E0-DCF12512A5C1}" dt="2023-04-01T16:50:02.480" v="8534" actId="2696"/>
        <pc:sldMkLst>
          <pc:docMk/>
          <pc:sldMk cId="0" sldId="320"/>
        </pc:sldMkLst>
        <pc:spChg chg="mod">
          <ac:chgData name="Daniel Khashabi" userId="62390808-c838-45e6-be59-d6fd0d208bc8" providerId="ADAL" clId="{BF4D372A-EB5D-9148-B8E0-DCF12512A5C1}" dt="2023-03-30T23:38:02.146" v="142"/>
          <ac:spMkLst>
            <pc:docMk/>
            <pc:sldMk cId="0" sldId="320"/>
            <ac:spMk id="2" creationId="{00000000-0000-0000-0000-000000000000}"/>
          </ac:spMkLst>
        </pc:spChg>
        <pc:spChg chg="mod">
          <ac:chgData name="Daniel Khashabi" userId="62390808-c838-45e6-be59-d6fd0d208bc8" providerId="ADAL" clId="{BF4D372A-EB5D-9148-B8E0-DCF12512A5C1}" dt="2023-03-30T23:38:02.146" v="142"/>
          <ac:spMkLst>
            <pc:docMk/>
            <pc:sldMk cId="0" sldId="320"/>
            <ac:spMk id="4" creationId="{00000000-0000-0000-0000-000000000000}"/>
          </ac:spMkLst>
        </pc:spChg>
        <pc:spChg chg="mod">
          <ac:chgData name="Daniel Khashabi" userId="62390808-c838-45e6-be59-d6fd0d208bc8" providerId="ADAL" clId="{BF4D372A-EB5D-9148-B8E0-DCF12512A5C1}" dt="2023-03-30T23:38:02.146" v="142"/>
          <ac:spMkLst>
            <pc:docMk/>
            <pc:sldMk cId="0" sldId="320"/>
            <ac:spMk id="6" creationId="{00000000-0000-0000-0000-000000000000}"/>
          </ac:spMkLst>
        </pc:spChg>
        <pc:spChg chg="mod">
          <ac:chgData name="Daniel Khashabi" userId="62390808-c838-45e6-be59-d6fd0d208bc8" providerId="ADAL" clId="{BF4D372A-EB5D-9148-B8E0-DCF12512A5C1}" dt="2023-03-30T23:38:02.146" v="142"/>
          <ac:spMkLst>
            <pc:docMk/>
            <pc:sldMk cId="0" sldId="320"/>
            <ac:spMk id="7" creationId="{00000000-0000-0000-0000-000000000000}"/>
          </ac:spMkLst>
        </pc:spChg>
      </pc:sldChg>
      <pc:sldChg chg="modSp add del">
        <pc:chgData name="Daniel Khashabi" userId="62390808-c838-45e6-be59-d6fd0d208bc8" providerId="ADAL" clId="{BF4D372A-EB5D-9148-B8E0-DCF12512A5C1}" dt="2023-04-01T16:50:29.710" v="8569" actId="2696"/>
        <pc:sldMkLst>
          <pc:docMk/>
          <pc:sldMk cId="0" sldId="321"/>
        </pc:sldMkLst>
        <pc:spChg chg="mod">
          <ac:chgData name="Daniel Khashabi" userId="62390808-c838-45e6-be59-d6fd0d208bc8" providerId="ADAL" clId="{BF4D372A-EB5D-9148-B8E0-DCF12512A5C1}" dt="2023-03-30T23:38:02.146" v="142"/>
          <ac:spMkLst>
            <pc:docMk/>
            <pc:sldMk cId="0" sldId="321"/>
            <ac:spMk id="2" creationId="{00000000-0000-0000-0000-000000000000}"/>
          </ac:spMkLst>
        </pc:spChg>
        <pc:spChg chg="mod">
          <ac:chgData name="Daniel Khashabi" userId="62390808-c838-45e6-be59-d6fd0d208bc8" providerId="ADAL" clId="{BF4D372A-EB5D-9148-B8E0-DCF12512A5C1}" dt="2023-03-30T23:38:02.146" v="142"/>
          <ac:spMkLst>
            <pc:docMk/>
            <pc:sldMk cId="0" sldId="321"/>
            <ac:spMk id="4" creationId="{00000000-0000-0000-0000-000000000000}"/>
          </ac:spMkLst>
        </pc:spChg>
      </pc:sldChg>
      <pc:sldChg chg="modSp add del">
        <pc:chgData name="Daniel Khashabi" userId="62390808-c838-45e6-be59-d6fd0d208bc8" providerId="ADAL" clId="{BF4D372A-EB5D-9148-B8E0-DCF12512A5C1}" dt="2023-04-01T16:50:43.561" v="8589" actId="2696"/>
        <pc:sldMkLst>
          <pc:docMk/>
          <pc:sldMk cId="0" sldId="322"/>
        </pc:sldMkLst>
        <pc:spChg chg="mod">
          <ac:chgData name="Daniel Khashabi" userId="62390808-c838-45e6-be59-d6fd0d208bc8" providerId="ADAL" clId="{BF4D372A-EB5D-9148-B8E0-DCF12512A5C1}" dt="2023-03-30T23:38:02.146" v="142"/>
          <ac:spMkLst>
            <pc:docMk/>
            <pc:sldMk cId="0" sldId="322"/>
            <ac:spMk id="2" creationId="{00000000-0000-0000-0000-000000000000}"/>
          </ac:spMkLst>
        </pc:spChg>
        <pc:spChg chg="mod">
          <ac:chgData name="Daniel Khashabi" userId="62390808-c838-45e6-be59-d6fd0d208bc8" providerId="ADAL" clId="{BF4D372A-EB5D-9148-B8E0-DCF12512A5C1}" dt="2023-03-30T23:38:02.146" v="142"/>
          <ac:spMkLst>
            <pc:docMk/>
            <pc:sldMk cId="0" sldId="322"/>
            <ac:spMk id="4" creationId="{00000000-0000-0000-0000-000000000000}"/>
          </ac:spMkLst>
        </pc:spChg>
      </pc:sldChg>
      <pc:sldChg chg="modSp add del mod">
        <pc:chgData name="Daniel Khashabi" userId="62390808-c838-45e6-be59-d6fd0d208bc8" providerId="ADAL" clId="{BF4D372A-EB5D-9148-B8E0-DCF12512A5C1}" dt="2023-04-01T16:52:03.017" v="8634" actId="2696"/>
        <pc:sldMkLst>
          <pc:docMk/>
          <pc:sldMk cId="0" sldId="323"/>
        </pc:sldMkLst>
        <pc:spChg chg="mod">
          <ac:chgData name="Daniel Khashabi" userId="62390808-c838-45e6-be59-d6fd0d208bc8" providerId="ADAL" clId="{BF4D372A-EB5D-9148-B8E0-DCF12512A5C1}" dt="2023-03-30T23:38:02.146" v="142"/>
          <ac:spMkLst>
            <pc:docMk/>
            <pc:sldMk cId="0" sldId="323"/>
            <ac:spMk id="2" creationId="{00000000-0000-0000-0000-000000000000}"/>
          </ac:spMkLst>
        </pc:spChg>
        <pc:spChg chg="mod">
          <ac:chgData name="Daniel Khashabi" userId="62390808-c838-45e6-be59-d6fd0d208bc8" providerId="ADAL" clId="{BF4D372A-EB5D-9148-B8E0-DCF12512A5C1}" dt="2023-03-30T23:38:02.146" v="142"/>
          <ac:spMkLst>
            <pc:docMk/>
            <pc:sldMk cId="0" sldId="323"/>
            <ac:spMk id="3" creationId="{00000000-0000-0000-0000-000000000000}"/>
          </ac:spMkLst>
        </pc:spChg>
        <pc:spChg chg="mod">
          <ac:chgData name="Daniel Khashabi" userId="62390808-c838-45e6-be59-d6fd0d208bc8" providerId="ADAL" clId="{BF4D372A-EB5D-9148-B8E0-DCF12512A5C1}" dt="2023-03-30T23:38:02.146" v="142"/>
          <ac:spMkLst>
            <pc:docMk/>
            <pc:sldMk cId="0" sldId="323"/>
            <ac:spMk id="6" creationId="{00000000-0000-0000-0000-000000000000}"/>
          </ac:spMkLst>
        </pc:spChg>
        <pc:spChg chg="mod">
          <ac:chgData name="Daniel Khashabi" userId="62390808-c838-45e6-be59-d6fd0d208bc8" providerId="ADAL" clId="{BF4D372A-EB5D-9148-B8E0-DCF12512A5C1}" dt="2023-03-30T23:38:02.146" v="142"/>
          <ac:spMkLst>
            <pc:docMk/>
            <pc:sldMk cId="0" sldId="323"/>
            <ac:spMk id="7" creationId="{00000000-0000-0000-0000-000000000000}"/>
          </ac:spMkLst>
        </pc:spChg>
        <pc:spChg chg="mod">
          <ac:chgData name="Daniel Khashabi" userId="62390808-c838-45e6-be59-d6fd0d208bc8" providerId="ADAL" clId="{BF4D372A-EB5D-9148-B8E0-DCF12512A5C1}" dt="2023-03-30T23:38:02.146" v="142"/>
          <ac:spMkLst>
            <pc:docMk/>
            <pc:sldMk cId="0" sldId="323"/>
            <ac:spMk id="8" creationId="{00000000-0000-0000-0000-000000000000}"/>
          </ac:spMkLst>
        </pc:spChg>
        <pc:picChg chg="mod">
          <ac:chgData name="Daniel Khashabi" userId="62390808-c838-45e6-be59-d6fd0d208bc8" providerId="ADAL" clId="{BF4D372A-EB5D-9148-B8E0-DCF12512A5C1}" dt="2023-04-01T16:51:15.892" v="8595" actId="1076"/>
          <ac:picMkLst>
            <pc:docMk/>
            <pc:sldMk cId="0" sldId="323"/>
            <ac:picMk id="4" creationId="{00000000-0000-0000-0000-000000000000}"/>
          </ac:picMkLst>
        </pc:picChg>
      </pc:sldChg>
      <pc:sldChg chg="modSp add del">
        <pc:chgData name="Daniel Khashabi" userId="62390808-c838-45e6-be59-d6fd0d208bc8" providerId="ADAL" clId="{BF4D372A-EB5D-9148-B8E0-DCF12512A5C1}" dt="2023-04-01T16:52:10.986" v="8635" actId="2696"/>
        <pc:sldMkLst>
          <pc:docMk/>
          <pc:sldMk cId="0" sldId="324"/>
        </pc:sldMkLst>
        <pc:spChg chg="mod">
          <ac:chgData name="Daniel Khashabi" userId="62390808-c838-45e6-be59-d6fd0d208bc8" providerId="ADAL" clId="{BF4D372A-EB5D-9148-B8E0-DCF12512A5C1}" dt="2023-03-30T23:38:02.146" v="142"/>
          <ac:spMkLst>
            <pc:docMk/>
            <pc:sldMk cId="0" sldId="324"/>
            <ac:spMk id="2" creationId="{00000000-0000-0000-0000-000000000000}"/>
          </ac:spMkLst>
        </pc:spChg>
        <pc:spChg chg="mod">
          <ac:chgData name="Daniel Khashabi" userId="62390808-c838-45e6-be59-d6fd0d208bc8" providerId="ADAL" clId="{BF4D372A-EB5D-9148-B8E0-DCF12512A5C1}" dt="2023-03-30T23:38:02.146" v="142"/>
          <ac:spMkLst>
            <pc:docMk/>
            <pc:sldMk cId="0" sldId="324"/>
            <ac:spMk id="3" creationId="{00000000-0000-0000-0000-000000000000}"/>
          </ac:spMkLst>
        </pc:spChg>
        <pc:spChg chg="mod">
          <ac:chgData name="Daniel Khashabi" userId="62390808-c838-45e6-be59-d6fd0d208bc8" providerId="ADAL" clId="{BF4D372A-EB5D-9148-B8E0-DCF12512A5C1}" dt="2023-03-30T23:38:02.146" v="142"/>
          <ac:spMkLst>
            <pc:docMk/>
            <pc:sldMk cId="0" sldId="324"/>
            <ac:spMk id="6" creationId="{00000000-0000-0000-0000-000000000000}"/>
          </ac:spMkLst>
        </pc:spChg>
        <pc:spChg chg="mod">
          <ac:chgData name="Daniel Khashabi" userId="62390808-c838-45e6-be59-d6fd0d208bc8" providerId="ADAL" clId="{BF4D372A-EB5D-9148-B8E0-DCF12512A5C1}" dt="2023-03-30T23:38:02.146" v="142"/>
          <ac:spMkLst>
            <pc:docMk/>
            <pc:sldMk cId="0" sldId="324"/>
            <ac:spMk id="8" creationId="{00000000-0000-0000-0000-000000000000}"/>
          </ac:spMkLst>
        </pc:spChg>
        <pc:spChg chg="mod">
          <ac:chgData name="Daniel Khashabi" userId="62390808-c838-45e6-be59-d6fd0d208bc8" providerId="ADAL" clId="{BF4D372A-EB5D-9148-B8E0-DCF12512A5C1}" dt="2023-03-30T23:38:02.146" v="142"/>
          <ac:spMkLst>
            <pc:docMk/>
            <pc:sldMk cId="0" sldId="324"/>
            <ac:spMk id="9" creationId="{00000000-0000-0000-0000-000000000000}"/>
          </ac:spMkLst>
        </pc:spChg>
      </pc:sldChg>
      <pc:sldChg chg="modSp add del">
        <pc:chgData name="Daniel Khashabi" userId="62390808-c838-45e6-be59-d6fd0d208bc8" providerId="ADAL" clId="{BF4D372A-EB5D-9148-B8E0-DCF12512A5C1}" dt="2023-04-01T16:52:25.686" v="8638" actId="2696"/>
        <pc:sldMkLst>
          <pc:docMk/>
          <pc:sldMk cId="0" sldId="325"/>
        </pc:sldMkLst>
        <pc:spChg chg="mod">
          <ac:chgData name="Daniel Khashabi" userId="62390808-c838-45e6-be59-d6fd0d208bc8" providerId="ADAL" clId="{BF4D372A-EB5D-9148-B8E0-DCF12512A5C1}" dt="2023-03-30T23:38:02.146" v="142"/>
          <ac:spMkLst>
            <pc:docMk/>
            <pc:sldMk cId="0" sldId="325"/>
            <ac:spMk id="2" creationId="{00000000-0000-0000-0000-000000000000}"/>
          </ac:spMkLst>
        </pc:spChg>
        <pc:spChg chg="mod">
          <ac:chgData name="Daniel Khashabi" userId="62390808-c838-45e6-be59-d6fd0d208bc8" providerId="ADAL" clId="{BF4D372A-EB5D-9148-B8E0-DCF12512A5C1}" dt="2023-03-30T23:38:02.146" v="142"/>
          <ac:spMkLst>
            <pc:docMk/>
            <pc:sldMk cId="0" sldId="325"/>
            <ac:spMk id="5" creationId="{00000000-0000-0000-0000-000000000000}"/>
          </ac:spMkLst>
        </pc:spChg>
      </pc:sldChg>
      <pc:sldChg chg="modSp add del">
        <pc:chgData name="Daniel Khashabi" userId="62390808-c838-45e6-be59-d6fd0d208bc8" providerId="ADAL" clId="{BF4D372A-EB5D-9148-B8E0-DCF12512A5C1}" dt="2023-04-01T17:00:16.605" v="9182" actId="2696"/>
        <pc:sldMkLst>
          <pc:docMk/>
          <pc:sldMk cId="0" sldId="326"/>
        </pc:sldMkLst>
        <pc:spChg chg="mod">
          <ac:chgData name="Daniel Khashabi" userId="62390808-c838-45e6-be59-d6fd0d208bc8" providerId="ADAL" clId="{BF4D372A-EB5D-9148-B8E0-DCF12512A5C1}" dt="2023-03-30T23:38:02.146" v="142"/>
          <ac:spMkLst>
            <pc:docMk/>
            <pc:sldMk cId="0" sldId="326"/>
            <ac:spMk id="2" creationId="{00000000-0000-0000-0000-000000000000}"/>
          </ac:spMkLst>
        </pc:spChg>
        <pc:spChg chg="mod">
          <ac:chgData name="Daniel Khashabi" userId="62390808-c838-45e6-be59-d6fd0d208bc8" providerId="ADAL" clId="{BF4D372A-EB5D-9148-B8E0-DCF12512A5C1}" dt="2023-03-30T23:38:02.146" v="142"/>
          <ac:spMkLst>
            <pc:docMk/>
            <pc:sldMk cId="0" sldId="326"/>
            <ac:spMk id="4" creationId="{00000000-0000-0000-0000-000000000000}"/>
          </ac:spMkLst>
        </pc:spChg>
      </pc:sldChg>
      <pc:sldChg chg="modSp add del">
        <pc:chgData name="Daniel Khashabi" userId="62390808-c838-45e6-be59-d6fd0d208bc8" providerId="ADAL" clId="{BF4D372A-EB5D-9148-B8E0-DCF12512A5C1}" dt="2023-04-01T17:02:54.867" v="9433" actId="2696"/>
        <pc:sldMkLst>
          <pc:docMk/>
          <pc:sldMk cId="0" sldId="327"/>
        </pc:sldMkLst>
        <pc:spChg chg="mod">
          <ac:chgData name="Daniel Khashabi" userId="62390808-c838-45e6-be59-d6fd0d208bc8" providerId="ADAL" clId="{BF4D372A-EB5D-9148-B8E0-DCF12512A5C1}" dt="2023-03-30T23:38:02.146" v="142"/>
          <ac:spMkLst>
            <pc:docMk/>
            <pc:sldMk cId="0" sldId="327"/>
            <ac:spMk id="2" creationId="{00000000-0000-0000-0000-000000000000}"/>
          </ac:spMkLst>
        </pc:spChg>
        <pc:spChg chg="mod">
          <ac:chgData name="Daniel Khashabi" userId="62390808-c838-45e6-be59-d6fd0d208bc8" providerId="ADAL" clId="{BF4D372A-EB5D-9148-B8E0-DCF12512A5C1}" dt="2023-03-30T23:38:02.146" v="142"/>
          <ac:spMkLst>
            <pc:docMk/>
            <pc:sldMk cId="0" sldId="327"/>
            <ac:spMk id="3" creationId="{00000000-0000-0000-0000-000000000000}"/>
          </ac:spMkLst>
        </pc:spChg>
        <pc:spChg chg="mod">
          <ac:chgData name="Daniel Khashabi" userId="62390808-c838-45e6-be59-d6fd0d208bc8" providerId="ADAL" clId="{BF4D372A-EB5D-9148-B8E0-DCF12512A5C1}" dt="2023-03-30T23:38:02.146" v="142"/>
          <ac:spMkLst>
            <pc:docMk/>
            <pc:sldMk cId="0" sldId="327"/>
            <ac:spMk id="5" creationId="{00000000-0000-0000-0000-000000000000}"/>
          </ac:spMkLst>
        </pc:spChg>
        <pc:spChg chg="mod">
          <ac:chgData name="Daniel Khashabi" userId="62390808-c838-45e6-be59-d6fd0d208bc8" providerId="ADAL" clId="{BF4D372A-EB5D-9148-B8E0-DCF12512A5C1}" dt="2023-03-30T23:38:02.146" v="142"/>
          <ac:spMkLst>
            <pc:docMk/>
            <pc:sldMk cId="0" sldId="327"/>
            <ac:spMk id="6" creationId="{00000000-0000-0000-0000-000000000000}"/>
          </ac:spMkLst>
        </pc:spChg>
      </pc:sldChg>
      <pc:sldChg chg="modSp add del">
        <pc:chgData name="Daniel Khashabi" userId="62390808-c838-45e6-be59-d6fd0d208bc8" providerId="ADAL" clId="{BF4D372A-EB5D-9148-B8E0-DCF12512A5C1}" dt="2023-04-01T17:03:20.702" v="9434" actId="2696"/>
        <pc:sldMkLst>
          <pc:docMk/>
          <pc:sldMk cId="0" sldId="328"/>
        </pc:sldMkLst>
        <pc:spChg chg="mod">
          <ac:chgData name="Daniel Khashabi" userId="62390808-c838-45e6-be59-d6fd0d208bc8" providerId="ADAL" clId="{BF4D372A-EB5D-9148-B8E0-DCF12512A5C1}" dt="2023-03-30T23:38:02.146" v="142"/>
          <ac:spMkLst>
            <pc:docMk/>
            <pc:sldMk cId="0" sldId="328"/>
            <ac:spMk id="2" creationId="{00000000-0000-0000-0000-000000000000}"/>
          </ac:spMkLst>
        </pc:spChg>
        <pc:spChg chg="mod">
          <ac:chgData name="Daniel Khashabi" userId="62390808-c838-45e6-be59-d6fd0d208bc8" providerId="ADAL" clId="{BF4D372A-EB5D-9148-B8E0-DCF12512A5C1}" dt="2023-03-30T23:38:02.146" v="142"/>
          <ac:spMkLst>
            <pc:docMk/>
            <pc:sldMk cId="0" sldId="328"/>
            <ac:spMk id="3" creationId="{00000000-0000-0000-0000-000000000000}"/>
          </ac:spMkLst>
        </pc:spChg>
        <pc:spChg chg="mod">
          <ac:chgData name="Daniel Khashabi" userId="62390808-c838-45e6-be59-d6fd0d208bc8" providerId="ADAL" clId="{BF4D372A-EB5D-9148-B8E0-DCF12512A5C1}" dt="2023-03-30T23:38:02.146" v="142"/>
          <ac:spMkLst>
            <pc:docMk/>
            <pc:sldMk cId="0" sldId="328"/>
            <ac:spMk id="4" creationId="{00000000-0000-0000-0000-000000000000}"/>
          </ac:spMkLst>
        </pc:spChg>
        <pc:spChg chg="mod">
          <ac:chgData name="Daniel Khashabi" userId="62390808-c838-45e6-be59-d6fd0d208bc8" providerId="ADAL" clId="{BF4D372A-EB5D-9148-B8E0-DCF12512A5C1}" dt="2023-03-30T23:38:02.146" v="142"/>
          <ac:spMkLst>
            <pc:docMk/>
            <pc:sldMk cId="0" sldId="328"/>
            <ac:spMk id="6" creationId="{00000000-0000-0000-0000-000000000000}"/>
          </ac:spMkLst>
        </pc:spChg>
        <pc:spChg chg="mod">
          <ac:chgData name="Daniel Khashabi" userId="62390808-c838-45e6-be59-d6fd0d208bc8" providerId="ADAL" clId="{BF4D372A-EB5D-9148-B8E0-DCF12512A5C1}" dt="2023-03-30T23:38:02.146" v="142"/>
          <ac:spMkLst>
            <pc:docMk/>
            <pc:sldMk cId="0" sldId="328"/>
            <ac:spMk id="13" creationId="{00000000-0000-0000-0000-000000000000}"/>
          </ac:spMkLst>
        </pc:spChg>
      </pc:sldChg>
      <pc:sldChg chg="modSp add del">
        <pc:chgData name="Daniel Khashabi" userId="62390808-c838-45e6-be59-d6fd0d208bc8" providerId="ADAL" clId="{BF4D372A-EB5D-9148-B8E0-DCF12512A5C1}" dt="2023-04-01T17:04:59.471" v="9547" actId="2696"/>
        <pc:sldMkLst>
          <pc:docMk/>
          <pc:sldMk cId="0" sldId="329"/>
        </pc:sldMkLst>
        <pc:spChg chg="mod">
          <ac:chgData name="Daniel Khashabi" userId="62390808-c838-45e6-be59-d6fd0d208bc8" providerId="ADAL" clId="{BF4D372A-EB5D-9148-B8E0-DCF12512A5C1}" dt="2023-03-30T23:38:02.146" v="142"/>
          <ac:spMkLst>
            <pc:docMk/>
            <pc:sldMk cId="0" sldId="329"/>
            <ac:spMk id="12" creationId="{00000000-0000-0000-0000-000000000000}"/>
          </ac:spMkLst>
        </pc:spChg>
        <pc:spChg chg="mod">
          <ac:chgData name="Daniel Khashabi" userId="62390808-c838-45e6-be59-d6fd0d208bc8" providerId="ADAL" clId="{BF4D372A-EB5D-9148-B8E0-DCF12512A5C1}" dt="2023-03-30T23:38:02.146" v="142"/>
          <ac:spMkLst>
            <pc:docMk/>
            <pc:sldMk cId="0" sldId="329"/>
            <ac:spMk id="13" creationId="{00000000-0000-0000-0000-000000000000}"/>
          </ac:spMkLst>
        </pc:spChg>
        <pc:spChg chg="mod">
          <ac:chgData name="Daniel Khashabi" userId="62390808-c838-45e6-be59-d6fd0d208bc8" providerId="ADAL" clId="{BF4D372A-EB5D-9148-B8E0-DCF12512A5C1}" dt="2023-03-30T23:38:02.146" v="142"/>
          <ac:spMkLst>
            <pc:docMk/>
            <pc:sldMk cId="0" sldId="329"/>
            <ac:spMk id="14" creationId="{00000000-0000-0000-0000-000000000000}"/>
          </ac:spMkLst>
        </pc:spChg>
        <pc:spChg chg="mod">
          <ac:chgData name="Daniel Khashabi" userId="62390808-c838-45e6-be59-d6fd0d208bc8" providerId="ADAL" clId="{BF4D372A-EB5D-9148-B8E0-DCF12512A5C1}" dt="2023-03-30T23:38:02.146" v="142"/>
          <ac:spMkLst>
            <pc:docMk/>
            <pc:sldMk cId="0" sldId="329"/>
            <ac:spMk id="16" creationId="{00000000-0000-0000-0000-000000000000}"/>
          </ac:spMkLst>
        </pc:spChg>
      </pc:sldChg>
      <pc:sldChg chg="modSp add del">
        <pc:chgData name="Daniel Khashabi" userId="62390808-c838-45e6-be59-d6fd0d208bc8" providerId="ADAL" clId="{BF4D372A-EB5D-9148-B8E0-DCF12512A5C1}" dt="2023-04-01T17:05:57.735" v="9619" actId="2696"/>
        <pc:sldMkLst>
          <pc:docMk/>
          <pc:sldMk cId="0" sldId="330"/>
        </pc:sldMkLst>
        <pc:spChg chg="mod">
          <ac:chgData name="Daniel Khashabi" userId="62390808-c838-45e6-be59-d6fd0d208bc8" providerId="ADAL" clId="{BF4D372A-EB5D-9148-B8E0-DCF12512A5C1}" dt="2023-03-30T23:38:02.146" v="142"/>
          <ac:spMkLst>
            <pc:docMk/>
            <pc:sldMk cId="0" sldId="330"/>
            <ac:spMk id="2" creationId="{00000000-0000-0000-0000-000000000000}"/>
          </ac:spMkLst>
        </pc:spChg>
        <pc:spChg chg="mod">
          <ac:chgData name="Daniel Khashabi" userId="62390808-c838-45e6-be59-d6fd0d208bc8" providerId="ADAL" clId="{BF4D372A-EB5D-9148-B8E0-DCF12512A5C1}" dt="2023-03-30T23:38:02.146" v="142"/>
          <ac:spMkLst>
            <pc:docMk/>
            <pc:sldMk cId="0" sldId="330"/>
            <ac:spMk id="3" creationId="{00000000-0000-0000-0000-000000000000}"/>
          </ac:spMkLst>
        </pc:spChg>
        <pc:spChg chg="mod">
          <ac:chgData name="Daniel Khashabi" userId="62390808-c838-45e6-be59-d6fd0d208bc8" providerId="ADAL" clId="{BF4D372A-EB5D-9148-B8E0-DCF12512A5C1}" dt="2023-03-30T23:38:02.146" v="142"/>
          <ac:spMkLst>
            <pc:docMk/>
            <pc:sldMk cId="0" sldId="330"/>
            <ac:spMk id="4" creationId="{00000000-0000-0000-0000-000000000000}"/>
          </ac:spMkLst>
        </pc:spChg>
        <pc:spChg chg="mod">
          <ac:chgData name="Daniel Khashabi" userId="62390808-c838-45e6-be59-d6fd0d208bc8" providerId="ADAL" clId="{BF4D372A-EB5D-9148-B8E0-DCF12512A5C1}" dt="2023-03-30T23:38:02.146" v="142"/>
          <ac:spMkLst>
            <pc:docMk/>
            <pc:sldMk cId="0" sldId="330"/>
            <ac:spMk id="6" creationId="{00000000-0000-0000-0000-000000000000}"/>
          </ac:spMkLst>
        </pc:spChg>
        <pc:spChg chg="mod">
          <ac:chgData name="Daniel Khashabi" userId="62390808-c838-45e6-be59-d6fd0d208bc8" providerId="ADAL" clId="{BF4D372A-EB5D-9148-B8E0-DCF12512A5C1}" dt="2023-03-30T23:38:02.146" v="142"/>
          <ac:spMkLst>
            <pc:docMk/>
            <pc:sldMk cId="0" sldId="330"/>
            <ac:spMk id="7" creationId="{00000000-0000-0000-0000-000000000000}"/>
          </ac:spMkLst>
        </pc:spChg>
      </pc:sldChg>
      <pc:sldChg chg="modSp add del">
        <pc:chgData name="Daniel Khashabi" userId="62390808-c838-45e6-be59-d6fd0d208bc8" providerId="ADAL" clId="{BF4D372A-EB5D-9148-B8E0-DCF12512A5C1}" dt="2023-04-01T17:06:08.776" v="9620" actId="2696"/>
        <pc:sldMkLst>
          <pc:docMk/>
          <pc:sldMk cId="0" sldId="331"/>
        </pc:sldMkLst>
        <pc:spChg chg="mod">
          <ac:chgData name="Daniel Khashabi" userId="62390808-c838-45e6-be59-d6fd0d208bc8" providerId="ADAL" clId="{BF4D372A-EB5D-9148-B8E0-DCF12512A5C1}" dt="2023-03-30T23:38:02.146" v="142"/>
          <ac:spMkLst>
            <pc:docMk/>
            <pc:sldMk cId="0" sldId="331"/>
            <ac:spMk id="2" creationId="{00000000-0000-0000-0000-000000000000}"/>
          </ac:spMkLst>
        </pc:spChg>
        <pc:spChg chg="mod">
          <ac:chgData name="Daniel Khashabi" userId="62390808-c838-45e6-be59-d6fd0d208bc8" providerId="ADAL" clId="{BF4D372A-EB5D-9148-B8E0-DCF12512A5C1}" dt="2023-03-30T23:38:02.146" v="142"/>
          <ac:spMkLst>
            <pc:docMk/>
            <pc:sldMk cId="0" sldId="331"/>
            <ac:spMk id="4" creationId="{00000000-0000-0000-0000-000000000000}"/>
          </ac:spMkLst>
        </pc:spChg>
      </pc:sldChg>
      <pc:sldChg chg="modSp add del">
        <pc:chgData name="Daniel Khashabi" userId="62390808-c838-45e6-be59-d6fd0d208bc8" providerId="ADAL" clId="{BF4D372A-EB5D-9148-B8E0-DCF12512A5C1}" dt="2023-04-01T17:06:14.661" v="9621" actId="2696"/>
        <pc:sldMkLst>
          <pc:docMk/>
          <pc:sldMk cId="0" sldId="332"/>
        </pc:sldMkLst>
        <pc:spChg chg="mod">
          <ac:chgData name="Daniel Khashabi" userId="62390808-c838-45e6-be59-d6fd0d208bc8" providerId="ADAL" clId="{BF4D372A-EB5D-9148-B8E0-DCF12512A5C1}" dt="2023-03-30T23:38:02.146" v="142"/>
          <ac:spMkLst>
            <pc:docMk/>
            <pc:sldMk cId="0" sldId="332"/>
            <ac:spMk id="2" creationId="{00000000-0000-0000-0000-000000000000}"/>
          </ac:spMkLst>
        </pc:spChg>
        <pc:spChg chg="mod">
          <ac:chgData name="Daniel Khashabi" userId="62390808-c838-45e6-be59-d6fd0d208bc8" providerId="ADAL" clId="{BF4D372A-EB5D-9148-B8E0-DCF12512A5C1}" dt="2023-03-30T23:38:02.146" v="142"/>
          <ac:spMkLst>
            <pc:docMk/>
            <pc:sldMk cId="0" sldId="332"/>
            <ac:spMk id="3" creationId="{00000000-0000-0000-0000-000000000000}"/>
          </ac:spMkLst>
        </pc:spChg>
        <pc:spChg chg="mod">
          <ac:chgData name="Daniel Khashabi" userId="62390808-c838-45e6-be59-d6fd0d208bc8" providerId="ADAL" clId="{BF4D372A-EB5D-9148-B8E0-DCF12512A5C1}" dt="2023-03-30T23:38:02.146" v="142"/>
          <ac:spMkLst>
            <pc:docMk/>
            <pc:sldMk cId="0" sldId="332"/>
            <ac:spMk id="5" creationId="{00000000-0000-0000-0000-000000000000}"/>
          </ac:spMkLst>
        </pc:spChg>
      </pc:sldChg>
      <pc:sldChg chg="modSp add del">
        <pc:chgData name="Daniel Khashabi" userId="62390808-c838-45e6-be59-d6fd0d208bc8" providerId="ADAL" clId="{BF4D372A-EB5D-9148-B8E0-DCF12512A5C1}" dt="2023-04-01T17:06:18.945" v="9622" actId="2696"/>
        <pc:sldMkLst>
          <pc:docMk/>
          <pc:sldMk cId="0" sldId="333"/>
        </pc:sldMkLst>
        <pc:spChg chg="mod">
          <ac:chgData name="Daniel Khashabi" userId="62390808-c838-45e6-be59-d6fd0d208bc8" providerId="ADAL" clId="{BF4D372A-EB5D-9148-B8E0-DCF12512A5C1}" dt="2023-03-30T23:38:02.146" v="142"/>
          <ac:spMkLst>
            <pc:docMk/>
            <pc:sldMk cId="0" sldId="333"/>
            <ac:spMk id="2" creationId="{00000000-0000-0000-0000-000000000000}"/>
          </ac:spMkLst>
        </pc:spChg>
        <pc:spChg chg="mod">
          <ac:chgData name="Daniel Khashabi" userId="62390808-c838-45e6-be59-d6fd0d208bc8" providerId="ADAL" clId="{BF4D372A-EB5D-9148-B8E0-DCF12512A5C1}" dt="2023-03-30T23:38:02.146" v="142"/>
          <ac:spMkLst>
            <pc:docMk/>
            <pc:sldMk cId="0" sldId="333"/>
            <ac:spMk id="4" creationId="{00000000-0000-0000-0000-000000000000}"/>
          </ac:spMkLst>
        </pc:spChg>
      </pc:sldChg>
      <pc:sldChg chg="modSp add del ord">
        <pc:chgData name="Daniel Khashabi" userId="62390808-c838-45e6-be59-d6fd0d208bc8" providerId="ADAL" clId="{BF4D372A-EB5D-9148-B8E0-DCF12512A5C1}" dt="2023-04-01T18:26:14.134" v="11233" actId="2696"/>
        <pc:sldMkLst>
          <pc:docMk/>
          <pc:sldMk cId="0" sldId="334"/>
        </pc:sldMkLst>
        <pc:spChg chg="mod">
          <ac:chgData name="Daniel Khashabi" userId="62390808-c838-45e6-be59-d6fd0d208bc8" providerId="ADAL" clId="{BF4D372A-EB5D-9148-B8E0-DCF12512A5C1}" dt="2023-03-30T23:38:02.146" v="142"/>
          <ac:spMkLst>
            <pc:docMk/>
            <pc:sldMk cId="0" sldId="334"/>
            <ac:spMk id="3" creationId="{00000000-0000-0000-0000-000000000000}"/>
          </ac:spMkLst>
        </pc:spChg>
        <pc:spChg chg="mod">
          <ac:chgData name="Daniel Khashabi" userId="62390808-c838-45e6-be59-d6fd0d208bc8" providerId="ADAL" clId="{BF4D372A-EB5D-9148-B8E0-DCF12512A5C1}" dt="2023-03-30T23:38:02.146" v="142"/>
          <ac:spMkLst>
            <pc:docMk/>
            <pc:sldMk cId="0" sldId="334"/>
            <ac:spMk id="5" creationId="{00000000-0000-0000-0000-000000000000}"/>
          </ac:spMkLst>
        </pc:spChg>
      </pc:sldChg>
      <pc:sldChg chg="modSp add del">
        <pc:chgData name="Daniel Khashabi" userId="62390808-c838-45e6-be59-d6fd0d208bc8" providerId="ADAL" clId="{BF4D372A-EB5D-9148-B8E0-DCF12512A5C1}" dt="2023-04-01T18:26:53.051" v="11240" actId="2696"/>
        <pc:sldMkLst>
          <pc:docMk/>
          <pc:sldMk cId="0" sldId="335"/>
        </pc:sldMkLst>
        <pc:spChg chg="mod">
          <ac:chgData name="Daniel Khashabi" userId="62390808-c838-45e6-be59-d6fd0d208bc8" providerId="ADAL" clId="{BF4D372A-EB5D-9148-B8E0-DCF12512A5C1}" dt="2023-03-30T23:38:02.146" v="142"/>
          <ac:spMkLst>
            <pc:docMk/>
            <pc:sldMk cId="0" sldId="335"/>
            <ac:spMk id="2" creationId="{00000000-0000-0000-0000-000000000000}"/>
          </ac:spMkLst>
        </pc:spChg>
        <pc:spChg chg="mod">
          <ac:chgData name="Daniel Khashabi" userId="62390808-c838-45e6-be59-d6fd0d208bc8" providerId="ADAL" clId="{BF4D372A-EB5D-9148-B8E0-DCF12512A5C1}" dt="2023-03-30T23:38:02.146" v="142"/>
          <ac:spMkLst>
            <pc:docMk/>
            <pc:sldMk cId="0" sldId="335"/>
            <ac:spMk id="3" creationId="{00000000-0000-0000-0000-000000000000}"/>
          </ac:spMkLst>
        </pc:spChg>
        <pc:spChg chg="mod">
          <ac:chgData name="Daniel Khashabi" userId="62390808-c838-45e6-be59-d6fd0d208bc8" providerId="ADAL" clId="{BF4D372A-EB5D-9148-B8E0-DCF12512A5C1}" dt="2023-03-30T23:38:02.146" v="142"/>
          <ac:spMkLst>
            <pc:docMk/>
            <pc:sldMk cId="0" sldId="335"/>
            <ac:spMk id="4" creationId="{00000000-0000-0000-0000-000000000000}"/>
          </ac:spMkLst>
        </pc:spChg>
        <pc:spChg chg="mod">
          <ac:chgData name="Daniel Khashabi" userId="62390808-c838-45e6-be59-d6fd0d208bc8" providerId="ADAL" clId="{BF4D372A-EB5D-9148-B8E0-DCF12512A5C1}" dt="2023-03-30T23:38:02.146" v="142"/>
          <ac:spMkLst>
            <pc:docMk/>
            <pc:sldMk cId="0" sldId="335"/>
            <ac:spMk id="5" creationId="{00000000-0000-0000-0000-000000000000}"/>
          </ac:spMkLst>
        </pc:spChg>
      </pc:sldChg>
      <pc:sldChg chg="modSp add del">
        <pc:chgData name="Daniel Khashabi" userId="62390808-c838-45e6-be59-d6fd0d208bc8" providerId="ADAL" clId="{BF4D372A-EB5D-9148-B8E0-DCF12512A5C1}" dt="2023-04-01T18:26:36.928" v="11238" actId="2696"/>
        <pc:sldMkLst>
          <pc:docMk/>
          <pc:sldMk cId="0" sldId="336"/>
        </pc:sldMkLst>
        <pc:spChg chg="mod">
          <ac:chgData name="Daniel Khashabi" userId="62390808-c838-45e6-be59-d6fd0d208bc8" providerId="ADAL" clId="{BF4D372A-EB5D-9148-B8E0-DCF12512A5C1}" dt="2023-03-30T23:38:02.146" v="142"/>
          <ac:spMkLst>
            <pc:docMk/>
            <pc:sldMk cId="0" sldId="336"/>
            <ac:spMk id="4" creationId="{00000000-0000-0000-0000-000000000000}"/>
          </ac:spMkLst>
        </pc:spChg>
        <pc:spChg chg="mod">
          <ac:chgData name="Daniel Khashabi" userId="62390808-c838-45e6-be59-d6fd0d208bc8" providerId="ADAL" clId="{BF4D372A-EB5D-9148-B8E0-DCF12512A5C1}" dt="2023-03-30T23:38:02.146" v="142"/>
          <ac:spMkLst>
            <pc:docMk/>
            <pc:sldMk cId="0" sldId="336"/>
            <ac:spMk id="5" creationId="{00000000-0000-0000-0000-000000000000}"/>
          </ac:spMkLst>
        </pc:spChg>
        <pc:spChg chg="mod">
          <ac:chgData name="Daniel Khashabi" userId="62390808-c838-45e6-be59-d6fd0d208bc8" providerId="ADAL" clId="{BF4D372A-EB5D-9148-B8E0-DCF12512A5C1}" dt="2023-03-30T23:38:02.146" v="142"/>
          <ac:spMkLst>
            <pc:docMk/>
            <pc:sldMk cId="0" sldId="336"/>
            <ac:spMk id="6" creationId="{00000000-0000-0000-0000-000000000000}"/>
          </ac:spMkLst>
        </pc:spChg>
        <pc:spChg chg="mod">
          <ac:chgData name="Daniel Khashabi" userId="62390808-c838-45e6-be59-d6fd0d208bc8" providerId="ADAL" clId="{BF4D372A-EB5D-9148-B8E0-DCF12512A5C1}" dt="2023-03-30T23:38:02.146" v="142"/>
          <ac:spMkLst>
            <pc:docMk/>
            <pc:sldMk cId="0" sldId="336"/>
            <ac:spMk id="8" creationId="{00000000-0000-0000-0000-000000000000}"/>
          </ac:spMkLst>
        </pc:spChg>
        <pc:spChg chg="mod">
          <ac:chgData name="Daniel Khashabi" userId="62390808-c838-45e6-be59-d6fd0d208bc8" providerId="ADAL" clId="{BF4D372A-EB5D-9148-B8E0-DCF12512A5C1}" dt="2023-03-30T23:38:02.146" v="142"/>
          <ac:spMkLst>
            <pc:docMk/>
            <pc:sldMk cId="0" sldId="336"/>
            <ac:spMk id="14" creationId="{00000000-0000-0000-0000-000000000000}"/>
          </ac:spMkLst>
        </pc:spChg>
        <pc:spChg chg="mod">
          <ac:chgData name="Daniel Khashabi" userId="62390808-c838-45e6-be59-d6fd0d208bc8" providerId="ADAL" clId="{BF4D372A-EB5D-9148-B8E0-DCF12512A5C1}" dt="2023-03-30T23:38:02.146" v="142"/>
          <ac:spMkLst>
            <pc:docMk/>
            <pc:sldMk cId="0" sldId="336"/>
            <ac:spMk id="18" creationId="{00000000-0000-0000-0000-000000000000}"/>
          </ac:spMkLst>
        </pc:spChg>
      </pc:sldChg>
      <pc:sldChg chg="add del">
        <pc:chgData name="Daniel Khashabi" userId="62390808-c838-45e6-be59-d6fd0d208bc8" providerId="ADAL" clId="{BF4D372A-EB5D-9148-B8E0-DCF12512A5C1}" dt="2023-04-01T18:03:51.670" v="10840" actId="2696"/>
        <pc:sldMkLst>
          <pc:docMk/>
          <pc:sldMk cId="509160471" sldId="360"/>
        </pc:sldMkLst>
      </pc:sldChg>
      <pc:sldChg chg="addSp delSp modSp add mod modShow chgLayout">
        <pc:chgData name="Daniel Khashabi" userId="62390808-c838-45e6-be59-d6fd0d208bc8" providerId="ADAL" clId="{BF4D372A-EB5D-9148-B8E0-DCF12512A5C1}" dt="2023-04-05T02:49:21.612" v="19590" actId="700"/>
        <pc:sldMkLst>
          <pc:docMk/>
          <pc:sldMk cId="3769904501" sldId="360"/>
        </pc:sldMkLst>
        <pc:spChg chg="mod ord">
          <ac:chgData name="Daniel Khashabi" userId="62390808-c838-45e6-be59-d6fd0d208bc8" providerId="ADAL" clId="{BF4D372A-EB5D-9148-B8E0-DCF12512A5C1}" dt="2023-04-05T02:49:21.612" v="19590" actId="700"/>
          <ac:spMkLst>
            <pc:docMk/>
            <pc:sldMk cId="3769904501" sldId="360"/>
            <ac:spMk id="2" creationId="{00000000-0000-0000-0000-000000000000}"/>
          </ac:spMkLst>
        </pc:spChg>
        <pc:spChg chg="del">
          <ac:chgData name="Daniel Khashabi" userId="62390808-c838-45e6-be59-d6fd0d208bc8" providerId="ADAL" clId="{BF4D372A-EB5D-9148-B8E0-DCF12512A5C1}" dt="2023-04-04T15:24:58.082" v="17991" actId="478"/>
          <ac:spMkLst>
            <pc:docMk/>
            <pc:sldMk cId="3769904501" sldId="360"/>
            <ac:spMk id="5" creationId="{00000000-0000-0000-0000-000000000000}"/>
          </ac:spMkLst>
        </pc:spChg>
        <pc:spChg chg="add mod ord">
          <ac:chgData name="Daniel Khashabi" userId="62390808-c838-45e6-be59-d6fd0d208bc8" providerId="ADAL" clId="{BF4D372A-EB5D-9148-B8E0-DCF12512A5C1}" dt="2023-04-05T02:49:21.612" v="19590" actId="700"/>
          <ac:spMkLst>
            <pc:docMk/>
            <pc:sldMk cId="3769904501" sldId="360"/>
            <ac:spMk id="5" creationId="{4C3F3209-3088-EBFD-EAEB-29E36089C5F9}"/>
          </ac:spMkLst>
        </pc:spChg>
      </pc:sldChg>
      <pc:sldChg chg="add del">
        <pc:chgData name="Daniel Khashabi" userId="62390808-c838-45e6-be59-d6fd0d208bc8" providerId="ADAL" clId="{BF4D372A-EB5D-9148-B8E0-DCF12512A5C1}" dt="2023-04-01T18:03:33.991" v="10839" actId="2696"/>
        <pc:sldMkLst>
          <pc:docMk/>
          <pc:sldMk cId="3656901512" sldId="363"/>
        </pc:sldMkLst>
      </pc:sldChg>
      <pc:sldChg chg="add del">
        <pc:chgData name="Daniel Khashabi" userId="62390808-c838-45e6-be59-d6fd0d208bc8" providerId="ADAL" clId="{BF4D372A-EB5D-9148-B8E0-DCF12512A5C1}" dt="2023-04-01T18:04:55.760" v="10849" actId="2696"/>
        <pc:sldMkLst>
          <pc:docMk/>
          <pc:sldMk cId="3715294779" sldId="406"/>
        </pc:sldMkLst>
      </pc:sldChg>
      <pc:sldChg chg="add del">
        <pc:chgData name="Daniel Khashabi" userId="62390808-c838-45e6-be59-d6fd0d208bc8" providerId="ADAL" clId="{BF4D372A-EB5D-9148-B8E0-DCF12512A5C1}" dt="2023-04-01T17:56:01.292" v="10612" actId="2696"/>
        <pc:sldMkLst>
          <pc:docMk/>
          <pc:sldMk cId="1171294199" sldId="407"/>
        </pc:sldMkLst>
      </pc:sldChg>
      <pc:sldChg chg="add del">
        <pc:chgData name="Daniel Khashabi" userId="62390808-c838-45e6-be59-d6fd0d208bc8" providerId="ADAL" clId="{BF4D372A-EB5D-9148-B8E0-DCF12512A5C1}" dt="2023-04-01T17:56:10.685" v="10614"/>
        <pc:sldMkLst>
          <pc:docMk/>
          <pc:sldMk cId="3462758205" sldId="407"/>
        </pc:sldMkLst>
      </pc:sldChg>
      <pc:sldChg chg="add del">
        <pc:chgData name="Daniel Khashabi" userId="62390808-c838-45e6-be59-d6fd0d208bc8" providerId="ADAL" clId="{BF4D372A-EB5D-9148-B8E0-DCF12512A5C1}" dt="2023-03-30T23:16:46.529" v="11" actId="2696"/>
        <pc:sldMkLst>
          <pc:docMk/>
          <pc:sldMk cId="1163839703" sldId="413"/>
        </pc:sldMkLst>
      </pc:sldChg>
      <pc:sldChg chg="add del">
        <pc:chgData name="Daniel Khashabi" userId="62390808-c838-45e6-be59-d6fd0d208bc8" providerId="ADAL" clId="{BF4D372A-EB5D-9148-B8E0-DCF12512A5C1}" dt="2023-03-30T23:16:50.010" v="12" actId="2696"/>
        <pc:sldMkLst>
          <pc:docMk/>
          <pc:sldMk cId="466461788" sldId="414"/>
        </pc:sldMkLst>
      </pc:sldChg>
      <pc:sldChg chg="add del">
        <pc:chgData name="Daniel Khashabi" userId="62390808-c838-45e6-be59-d6fd0d208bc8" providerId="ADAL" clId="{BF4D372A-EB5D-9148-B8E0-DCF12512A5C1}" dt="2023-03-30T23:16:54.748" v="13" actId="2696"/>
        <pc:sldMkLst>
          <pc:docMk/>
          <pc:sldMk cId="1862313596" sldId="415"/>
        </pc:sldMkLst>
      </pc:sldChg>
      <pc:sldChg chg="add del">
        <pc:chgData name="Daniel Khashabi" userId="62390808-c838-45e6-be59-d6fd0d208bc8" providerId="ADAL" clId="{BF4D372A-EB5D-9148-B8E0-DCF12512A5C1}" dt="2023-03-30T23:16:55.664" v="14" actId="2696"/>
        <pc:sldMkLst>
          <pc:docMk/>
          <pc:sldMk cId="2021523835" sldId="416"/>
        </pc:sldMkLst>
      </pc:sldChg>
      <pc:sldChg chg="add del">
        <pc:chgData name="Daniel Khashabi" userId="62390808-c838-45e6-be59-d6fd0d208bc8" providerId="ADAL" clId="{BF4D372A-EB5D-9148-B8E0-DCF12512A5C1}" dt="2023-03-30T23:16:56.569" v="15" actId="2696"/>
        <pc:sldMkLst>
          <pc:docMk/>
          <pc:sldMk cId="4251125786" sldId="417"/>
        </pc:sldMkLst>
      </pc:sldChg>
      <pc:sldChg chg="add del">
        <pc:chgData name="Daniel Khashabi" userId="62390808-c838-45e6-be59-d6fd0d208bc8" providerId="ADAL" clId="{BF4D372A-EB5D-9148-B8E0-DCF12512A5C1}" dt="2023-03-30T23:16:57.162" v="16" actId="2696"/>
        <pc:sldMkLst>
          <pc:docMk/>
          <pc:sldMk cId="1877808782" sldId="418"/>
        </pc:sldMkLst>
      </pc:sldChg>
      <pc:sldChg chg="add del">
        <pc:chgData name="Daniel Khashabi" userId="62390808-c838-45e6-be59-d6fd0d208bc8" providerId="ADAL" clId="{BF4D372A-EB5D-9148-B8E0-DCF12512A5C1}" dt="2023-03-30T23:17:08.019" v="17" actId="2696"/>
        <pc:sldMkLst>
          <pc:docMk/>
          <pc:sldMk cId="3909999821" sldId="419"/>
        </pc:sldMkLst>
      </pc:sldChg>
      <pc:sldChg chg="add del">
        <pc:chgData name="Daniel Khashabi" userId="62390808-c838-45e6-be59-d6fd0d208bc8" providerId="ADAL" clId="{BF4D372A-EB5D-9148-B8E0-DCF12512A5C1}" dt="2023-03-30T23:17:09.055" v="18" actId="2696"/>
        <pc:sldMkLst>
          <pc:docMk/>
          <pc:sldMk cId="3934992055" sldId="420"/>
        </pc:sldMkLst>
      </pc:sldChg>
      <pc:sldChg chg="add del">
        <pc:chgData name="Daniel Khashabi" userId="62390808-c838-45e6-be59-d6fd0d208bc8" providerId="ADAL" clId="{BF4D372A-EB5D-9148-B8E0-DCF12512A5C1}" dt="2023-03-30T23:17:11.626" v="19" actId="2696"/>
        <pc:sldMkLst>
          <pc:docMk/>
          <pc:sldMk cId="4153221700" sldId="421"/>
        </pc:sldMkLst>
      </pc:sldChg>
      <pc:sldChg chg="add del">
        <pc:chgData name="Daniel Khashabi" userId="62390808-c838-45e6-be59-d6fd0d208bc8" providerId="ADAL" clId="{BF4D372A-EB5D-9148-B8E0-DCF12512A5C1}" dt="2023-03-30T23:17:13.002" v="20" actId="2696"/>
        <pc:sldMkLst>
          <pc:docMk/>
          <pc:sldMk cId="1393237485" sldId="422"/>
        </pc:sldMkLst>
      </pc:sldChg>
      <pc:sldChg chg="add del">
        <pc:chgData name="Daniel Khashabi" userId="62390808-c838-45e6-be59-d6fd0d208bc8" providerId="ADAL" clId="{BF4D372A-EB5D-9148-B8E0-DCF12512A5C1}" dt="2023-04-01T17:58:37.965" v="10676" actId="2696"/>
        <pc:sldMkLst>
          <pc:docMk/>
          <pc:sldMk cId="3127066792" sldId="423"/>
        </pc:sldMkLst>
      </pc:sldChg>
      <pc:sldChg chg="add del">
        <pc:chgData name="Daniel Khashabi" userId="62390808-c838-45e6-be59-d6fd0d208bc8" providerId="ADAL" clId="{BF4D372A-EB5D-9148-B8E0-DCF12512A5C1}" dt="2023-04-01T17:58:34.596" v="10675" actId="2696"/>
        <pc:sldMkLst>
          <pc:docMk/>
          <pc:sldMk cId="1192268383" sldId="424"/>
        </pc:sldMkLst>
      </pc:sldChg>
      <pc:sldChg chg="add del">
        <pc:chgData name="Daniel Khashabi" userId="62390808-c838-45e6-be59-d6fd0d208bc8" providerId="ADAL" clId="{BF4D372A-EB5D-9148-B8E0-DCF12512A5C1}" dt="2023-03-30T23:17:29.656" v="21" actId="2696"/>
        <pc:sldMkLst>
          <pc:docMk/>
          <pc:sldMk cId="3183154668" sldId="425"/>
        </pc:sldMkLst>
      </pc:sldChg>
      <pc:sldChg chg="add del">
        <pc:chgData name="Daniel Khashabi" userId="62390808-c838-45e6-be59-d6fd0d208bc8" providerId="ADAL" clId="{BF4D372A-EB5D-9148-B8E0-DCF12512A5C1}" dt="2023-03-30T23:17:36.481" v="24" actId="2696"/>
        <pc:sldMkLst>
          <pc:docMk/>
          <pc:sldMk cId="9585014" sldId="426"/>
        </pc:sldMkLst>
      </pc:sldChg>
      <pc:sldChg chg="add del">
        <pc:chgData name="Daniel Khashabi" userId="62390808-c838-45e6-be59-d6fd0d208bc8" providerId="ADAL" clId="{BF4D372A-EB5D-9148-B8E0-DCF12512A5C1}" dt="2023-03-30T23:17:37.149" v="25" actId="2696"/>
        <pc:sldMkLst>
          <pc:docMk/>
          <pc:sldMk cId="715006864" sldId="427"/>
        </pc:sldMkLst>
      </pc:sldChg>
      <pc:sldChg chg="add del">
        <pc:chgData name="Daniel Khashabi" userId="62390808-c838-45e6-be59-d6fd0d208bc8" providerId="ADAL" clId="{BF4D372A-EB5D-9148-B8E0-DCF12512A5C1}" dt="2023-03-30T23:17:38.169" v="26" actId="2696"/>
        <pc:sldMkLst>
          <pc:docMk/>
          <pc:sldMk cId="3429493054" sldId="428"/>
        </pc:sldMkLst>
      </pc:sldChg>
      <pc:sldChg chg="add del">
        <pc:chgData name="Daniel Khashabi" userId="62390808-c838-45e6-be59-d6fd0d208bc8" providerId="ADAL" clId="{BF4D372A-EB5D-9148-B8E0-DCF12512A5C1}" dt="2023-03-30T23:17:43.108" v="29" actId="2696"/>
        <pc:sldMkLst>
          <pc:docMk/>
          <pc:sldMk cId="3012575585" sldId="429"/>
        </pc:sldMkLst>
      </pc:sldChg>
      <pc:sldChg chg="add del">
        <pc:chgData name="Daniel Khashabi" userId="62390808-c838-45e6-be59-d6fd0d208bc8" providerId="ADAL" clId="{BF4D372A-EB5D-9148-B8E0-DCF12512A5C1}" dt="2023-04-01T17:58:34.596" v="10675" actId="2696"/>
        <pc:sldMkLst>
          <pc:docMk/>
          <pc:sldMk cId="4200902196" sldId="430"/>
        </pc:sldMkLst>
      </pc:sldChg>
      <pc:sldChg chg="add del">
        <pc:chgData name="Daniel Khashabi" userId="62390808-c838-45e6-be59-d6fd0d208bc8" providerId="ADAL" clId="{BF4D372A-EB5D-9148-B8E0-DCF12512A5C1}" dt="2023-04-01T17:58:43.768" v="10677" actId="2696"/>
        <pc:sldMkLst>
          <pc:docMk/>
          <pc:sldMk cId="424302400" sldId="431"/>
        </pc:sldMkLst>
      </pc:sldChg>
      <pc:sldChg chg="add del">
        <pc:chgData name="Daniel Khashabi" userId="62390808-c838-45e6-be59-d6fd0d208bc8" providerId="ADAL" clId="{BF4D372A-EB5D-9148-B8E0-DCF12512A5C1}" dt="2023-04-01T17:58:45.063" v="10678" actId="2696"/>
        <pc:sldMkLst>
          <pc:docMk/>
          <pc:sldMk cId="3393196588" sldId="432"/>
        </pc:sldMkLst>
      </pc:sldChg>
      <pc:sldChg chg="add del">
        <pc:chgData name="Daniel Khashabi" userId="62390808-c838-45e6-be59-d6fd0d208bc8" providerId="ADAL" clId="{BF4D372A-EB5D-9148-B8E0-DCF12512A5C1}" dt="2023-04-01T17:59:21.308" v="10681" actId="2696"/>
        <pc:sldMkLst>
          <pc:docMk/>
          <pc:sldMk cId="4164824307" sldId="433"/>
        </pc:sldMkLst>
      </pc:sldChg>
      <pc:sldChg chg="add del">
        <pc:chgData name="Daniel Khashabi" userId="62390808-c838-45e6-be59-d6fd0d208bc8" providerId="ADAL" clId="{BF4D372A-EB5D-9148-B8E0-DCF12512A5C1}" dt="2023-04-01T18:03:21.741" v="10838" actId="2696"/>
        <pc:sldMkLst>
          <pc:docMk/>
          <pc:sldMk cId="2629697123" sldId="434"/>
        </pc:sldMkLst>
      </pc:sldChg>
      <pc:sldChg chg="delSp modSp add del mod">
        <pc:chgData name="Daniel Khashabi" userId="62390808-c838-45e6-be59-d6fd0d208bc8" providerId="ADAL" clId="{BF4D372A-EB5D-9148-B8E0-DCF12512A5C1}" dt="2023-04-01T18:02:28.008" v="10779" actId="2696"/>
        <pc:sldMkLst>
          <pc:docMk/>
          <pc:sldMk cId="306577064" sldId="435"/>
        </pc:sldMkLst>
        <pc:spChg chg="mod">
          <ac:chgData name="Daniel Khashabi" userId="62390808-c838-45e6-be59-d6fd0d208bc8" providerId="ADAL" clId="{BF4D372A-EB5D-9148-B8E0-DCF12512A5C1}" dt="2023-04-01T18:01:56.434" v="10775" actId="20577"/>
          <ac:spMkLst>
            <pc:docMk/>
            <pc:sldMk cId="306577064" sldId="435"/>
            <ac:spMk id="3" creationId="{00000000-0000-0000-0000-000000000000}"/>
          </ac:spMkLst>
        </pc:spChg>
        <pc:spChg chg="del">
          <ac:chgData name="Daniel Khashabi" userId="62390808-c838-45e6-be59-d6fd0d208bc8" providerId="ADAL" clId="{BF4D372A-EB5D-9148-B8E0-DCF12512A5C1}" dt="2023-04-01T18:00:34.878" v="10756" actId="21"/>
          <ac:spMkLst>
            <pc:docMk/>
            <pc:sldMk cId="306577064" sldId="435"/>
            <ac:spMk id="4" creationId="{00000000-0000-0000-0000-000000000000}"/>
          </ac:spMkLst>
        </pc:spChg>
      </pc:sldChg>
      <pc:sldChg chg="add del">
        <pc:chgData name="Daniel Khashabi" userId="62390808-c838-45e6-be59-d6fd0d208bc8" providerId="ADAL" clId="{BF4D372A-EB5D-9148-B8E0-DCF12512A5C1}" dt="2023-04-01T18:00:08.077" v="10682" actId="2696"/>
        <pc:sldMkLst>
          <pc:docMk/>
          <pc:sldMk cId="3138932486" sldId="435"/>
        </pc:sldMkLst>
      </pc:sldChg>
      <pc:sldChg chg="add del">
        <pc:chgData name="Daniel Khashabi" userId="62390808-c838-45e6-be59-d6fd0d208bc8" providerId="ADAL" clId="{BF4D372A-EB5D-9148-B8E0-DCF12512A5C1}" dt="2023-03-30T23:18:36.562" v="32" actId="2696"/>
        <pc:sldMkLst>
          <pc:docMk/>
          <pc:sldMk cId="2954806254" sldId="436"/>
        </pc:sldMkLst>
      </pc:sldChg>
      <pc:sldChg chg="add del">
        <pc:chgData name="Daniel Khashabi" userId="62390808-c838-45e6-be59-d6fd0d208bc8" providerId="ADAL" clId="{BF4D372A-EB5D-9148-B8E0-DCF12512A5C1}" dt="2023-03-30T23:18:48.257" v="35" actId="2696"/>
        <pc:sldMkLst>
          <pc:docMk/>
          <pc:sldMk cId="1724591855" sldId="437"/>
        </pc:sldMkLst>
      </pc:sldChg>
      <pc:sldChg chg="add del">
        <pc:chgData name="Daniel Khashabi" userId="62390808-c838-45e6-be59-d6fd0d208bc8" providerId="ADAL" clId="{BF4D372A-EB5D-9148-B8E0-DCF12512A5C1}" dt="2023-03-30T23:18:52.176" v="36" actId="2696"/>
        <pc:sldMkLst>
          <pc:docMk/>
          <pc:sldMk cId="285827902" sldId="438"/>
        </pc:sldMkLst>
      </pc:sldChg>
      <pc:sldChg chg="add del">
        <pc:chgData name="Daniel Khashabi" userId="62390808-c838-45e6-be59-d6fd0d208bc8" providerId="ADAL" clId="{BF4D372A-EB5D-9148-B8E0-DCF12512A5C1}" dt="2023-03-30T23:18:54.441" v="37" actId="2696"/>
        <pc:sldMkLst>
          <pc:docMk/>
          <pc:sldMk cId="510843877" sldId="439"/>
        </pc:sldMkLst>
      </pc:sldChg>
      <pc:sldChg chg="add del">
        <pc:chgData name="Daniel Khashabi" userId="62390808-c838-45e6-be59-d6fd0d208bc8" providerId="ADAL" clId="{BF4D372A-EB5D-9148-B8E0-DCF12512A5C1}" dt="2023-03-30T23:18:55.384" v="38" actId="2696"/>
        <pc:sldMkLst>
          <pc:docMk/>
          <pc:sldMk cId="1930605228" sldId="440"/>
        </pc:sldMkLst>
      </pc:sldChg>
      <pc:sldChg chg="add del">
        <pc:chgData name="Daniel Khashabi" userId="62390808-c838-45e6-be59-d6fd0d208bc8" providerId="ADAL" clId="{BF4D372A-EB5D-9148-B8E0-DCF12512A5C1}" dt="2023-03-30T23:19:02.393" v="39" actId="2696"/>
        <pc:sldMkLst>
          <pc:docMk/>
          <pc:sldMk cId="3040666605" sldId="441"/>
        </pc:sldMkLst>
      </pc:sldChg>
      <pc:sldChg chg="add del">
        <pc:chgData name="Daniel Khashabi" userId="62390808-c838-45e6-be59-d6fd0d208bc8" providerId="ADAL" clId="{BF4D372A-EB5D-9148-B8E0-DCF12512A5C1}" dt="2023-03-30T23:19:03.915" v="40" actId="2696"/>
        <pc:sldMkLst>
          <pc:docMk/>
          <pc:sldMk cId="1742849847" sldId="442"/>
        </pc:sldMkLst>
      </pc:sldChg>
      <pc:sldChg chg="add del">
        <pc:chgData name="Daniel Khashabi" userId="62390808-c838-45e6-be59-d6fd0d208bc8" providerId="ADAL" clId="{BF4D372A-EB5D-9148-B8E0-DCF12512A5C1}" dt="2023-03-30T23:19:04.447" v="41" actId="2696"/>
        <pc:sldMkLst>
          <pc:docMk/>
          <pc:sldMk cId="2372343155" sldId="443"/>
        </pc:sldMkLst>
      </pc:sldChg>
      <pc:sldChg chg="add del">
        <pc:chgData name="Daniel Khashabi" userId="62390808-c838-45e6-be59-d6fd0d208bc8" providerId="ADAL" clId="{BF4D372A-EB5D-9148-B8E0-DCF12512A5C1}" dt="2023-03-30T23:19:05.082" v="42" actId="2696"/>
        <pc:sldMkLst>
          <pc:docMk/>
          <pc:sldMk cId="3639544537" sldId="444"/>
        </pc:sldMkLst>
      </pc:sldChg>
      <pc:sldChg chg="add del">
        <pc:chgData name="Daniel Khashabi" userId="62390808-c838-45e6-be59-d6fd0d208bc8" providerId="ADAL" clId="{BF4D372A-EB5D-9148-B8E0-DCF12512A5C1}" dt="2023-03-30T23:19:05.531" v="43" actId="2696"/>
        <pc:sldMkLst>
          <pc:docMk/>
          <pc:sldMk cId="2051996157" sldId="445"/>
        </pc:sldMkLst>
      </pc:sldChg>
      <pc:sldChg chg="add del">
        <pc:chgData name="Daniel Khashabi" userId="62390808-c838-45e6-be59-d6fd0d208bc8" providerId="ADAL" clId="{BF4D372A-EB5D-9148-B8E0-DCF12512A5C1}" dt="2023-03-30T23:19:05.960" v="44" actId="2696"/>
        <pc:sldMkLst>
          <pc:docMk/>
          <pc:sldMk cId="1318274838" sldId="446"/>
        </pc:sldMkLst>
      </pc:sldChg>
      <pc:sldChg chg="add del">
        <pc:chgData name="Daniel Khashabi" userId="62390808-c838-45e6-be59-d6fd0d208bc8" providerId="ADAL" clId="{BF4D372A-EB5D-9148-B8E0-DCF12512A5C1}" dt="2023-03-30T23:19:06.979" v="45" actId="2696"/>
        <pc:sldMkLst>
          <pc:docMk/>
          <pc:sldMk cId="2168207135" sldId="447"/>
        </pc:sldMkLst>
      </pc:sldChg>
      <pc:sldChg chg="add del">
        <pc:chgData name="Daniel Khashabi" userId="62390808-c838-45e6-be59-d6fd0d208bc8" providerId="ADAL" clId="{BF4D372A-EB5D-9148-B8E0-DCF12512A5C1}" dt="2023-03-30T23:19:12.466" v="46" actId="2696"/>
        <pc:sldMkLst>
          <pc:docMk/>
          <pc:sldMk cId="4070663252" sldId="448"/>
        </pc:sldMkLst>
      </pc:sldChg>
      <pc:sldChg chg="add del">
        <pc:chgData name="Daniel Khashabi" userId="62390808-c838-45e6-be59-d6fd0d208bc8" providerId="ADAL" clId="{BF4D372A-EB5D-9148-B8E0-DCF12512A5C1}" dt="2023-03-30T23:19:13.572" v="47" actId="2696"/>
        <pc:sldMkLst>
          <pc:docMk/>
          <pc:sldMk cId="4254068102" sldId="449"/>
        </pc:sldMkLst>
      </pc:sldChg>
      <pc:sldChg chg="add del">
        <pc:chgData name="Daniel Khashabi" userId="62390808-c838-45e6-be59-d6fd0d208bc8" providerId="ADAL" clId="{BF4D372A-EB5D-9148-B8E0-DCF12512A5C1}" dt="2023-03-30T23:19:14.587" v="48" actId="2696"/>
        <pc:sldMkLst>
          <pc:docMk/>
          <pc:sldMk cId="3098495472" sldId="450"/>
        </pc:sldMkLst>
      </pc:sldChg>
      <pc:sldChg chg="add del">
        <pc:chgData name="Daniel Khashabi" userId="62390808-c838-45e6-be59-d6fd0d208bc8" providerId="ADAL" clId="{BF4D372A-EB5D-9148-B8E0-DCF12512A5C1}" dt="2023-03-30T23:19:16.250" v="49" actId="2696"/>
        <pc:sldMkLst>
          <pc:docMk/>
          <pc:sldMk cId="1134303784" sldId="451"/>
        </pc:sldMkLst>
      </pc:sldChg>
      <pc:sldChg chg="add del">
        <pc:chgData name="Daniel Khashabi" userId="62390808-c838-45e6-be59-d6fd0d208bc8" providerId="ADAL" clId="{BF4D372A-EB5D-9148-B8E0-DCF12512A5C1}" dt="2023-03-30T23:19:16.894" v="50" actId="2696"/>
        <pc:sldMkLst>
          <pc:docMk/>
          <pc:sldMk cId="763033625" sldId="452"/>
        </pc:sldMkLst>
      </pc:sldChg>
      <pc:sldChg chg="add del">
        <pc:chgData name="Daniel Khashabi" userId="62390808-c838-45e6-be59-d6fd0d208bc8" providerId="ADAL" clId="{BF4D372A-EB5D-9148-B8E0-DCF12512A5C1}" dt="2023-03-30T23:19:17.894" v="51" actId="2696"/>
        <pc:sldMkLst>
          <pc:docMk/>
          <pc:sldMk cId="1736642748" sldId="453"/>
        </pc:sldMkLst>
      </pc:sldChg>
      <pc:sldChg chg="add del">
        <pc:chgData name="Daniel Khashabi" userId="62390808-c838-45e6-be59-d6fd0d208bc8" providerId="ADAL" clId="{BF4D372A-EB5D-9148-B8E0-DCF12512A5C1}" dt="2023-03-30T23:19:25.206" v="54" actId="2696"/>
        <pc:sldMkLst>
          <pc:docMk/>
          <pc:sldMk cId="165923610" sldId="454"/>
        </pc:sldMkLst>
      </pc:sldChg>
      <pc:sldChg chg="add del">
        <pc:chgData name="Daniel Khashabi" userId="62390808-c838-45e6-be59-d6fd0d208bc8" providerId="ADAL" clId="{BF4D372A-EB5D-9148-B8E0-DCF12512A5C1}" dt="2023-03-30T23:19:25.792" v="55" actId="2696"/>
        <pc:sldMkLst>
          <pc:docMk/>
          <pc:sldMk cId="3206594932" sldId="455"/>
        </pc:sldMkLst>
      </pc:sldChg>
      <pc:sldChg chg="add del">
        <pc:chgData name="Daniel Khashabi" userId="62390808-c838-45e6-be59-d6fd0d208bc8" providerId="ADAL" clId="{BF4D372A-EB5D-9148-B8E0-DCF12512A5C1}" dt="2023-03-30T23:19:26.603" v="56" actId="2696"/>
        <pc:sldMkLst>
          <pc:docMk/>
          <pc:sldMk cId="3808977956" sldId="456"/>
        </pc:sldMkLst>
      </pc:sldChg>
      <pc:sldChg chg="add del">
        <pc:chgData name="Daniel Khashabi" userId="62390808-c838-45e6-be59-d6fd0d208bc8" providerId="ADAL" clId="{BF4D372A-EB5D-9148-B8E0-DCF12512A5C1}" dt="2023-03-30T23:19:30.425" v="57" actId="2696"/>
        <pc:sldMkLst>
          <pc:docMk/>
          <pc:sldMk cId="4140546916" sldId="457"/>
        </pc:sldMkLst>
      </pc:sldChg>
      <pc:sldChg chg="add del">
        <pc:chgData name="Daniel Khashabi" userId="62390808-c838-45e6-be59-d6fd0d208bc8" providerId="ADAL" clId="{BF4D372A-EB5D-9148-B8E0-DCF12512A5C1}" dt="2023-03-30T23:19:32.131" v="58" actId="2696"/>
        <pc:sldMkLst>
          <pc:docMk/>
          <pc:sldMk cId="4013478662" sldId="458"/>
        </pc:sldMkLst>
      </pc:sldChg>
      <pc:sldChg chg="add del">
        <pc:chgData name="Daniel Khashabi" userId="62390808-c838-45e6-be59-d6fd0d208bc8" providerId="ADAL" clId="{BF4D372A-EB5D-9148-B8E0-DCF12512A5C1}" dt="2023-03-30T23:19:36.628" v="59" actId="2696"/>
        <pc:sldMkLst>
          <pc:docMk/>
          <pc:sldMk cId="2901061847" sldId="459"/>
        </pc:sldMkLst>
      </pc:sldChg>
      <pc:sldChg chg="add del">
        <pc:chgData name="Daniel Khashabi" userId="62390808-c838-45e6-be59-d6fd0d208bc8" providerId="ADAL" clId="{BF4D372A-EB5D-9148-B8E0-DCF12512A5C1}" dt="2023-03-30T23:19:37.905" v="60" actId="2696"/>
        <pc:sldMkLst>
          <pc:docMk/>
          <pc:sldMk cId="2432932660" sldId="460"/>
        </pc:sldMkLst>
      </pc:sldChg>
      <pc:sldChg chg="add del">
        <pc:chgData name="Daniel Khashabi" userId="62390808-c838-45e6-be59-d6fd0d208bc8" providerId="ADAL" clId="{BF4D372A-EB5D-9148-B8E0-DCF12512A5C1}" dt="2023-03-30T23:19:38.922" v="61" actId="2696"/>
        <pc:sldMkLst>
          <pc:docMk/>
          <pc:sldMk cId="2983982570" sldId="461"/>
        </pc:sldMkLst>
      </pc:sldChg>
      <pc:sldChg chg="add del">
        <pc:chgData name="Daniel Khashabi" userId="62390808-c838-45e6-be59-d6fd0d208bc8" providerId="ADAL" clId="{BF4D372A-EB5D-9148-B8E0-DCF12512A5C1}" dt="2023-03-30T23:19:39.455" v="62" actId="2696"/>
        <pc:sldMkLst>
          <pc:docMk/>
          <pc:sldMk cId="3661305466" sldId="462"/>
        </pc:sldMkLst>
      </pc:sldChg>
      <pc:sldChg chg="add del">
        <pc:chgData name="Daniel Khashabi" userId="62390808-c838-45e6-be59-d6fd0d208bc8" providerId="ADAL" clId="{BF4D372A-EB5D-9148-B8E0-DCF12512A5C1}" dt="2023-03-30T23:19:41.755" v="65" actId="2696"/>
        <pc:sldMkLst>
          <pc:docMk/>
          <pc:sldMk cId="4034588720" sldId="463"/>
        </pc:sldMkLst>
      </pc:sldChg>
      <pc:sldChg chg="add del">
        <pc:chgData name="Daniel Khashabi" userId="62390808-c838-45e6-be59-d6fd0d208bc8" providerId="ADAL" clId="{BF4D372A-EB5D-9148-B8E0-DCF12512A5C1}" dt="2023-04-01T18:26:45.553" v="11239" actId="2696"/>
        <pc:sldMkLst>
          <pc:docMk/>
          <pc:sldMk cId="1721581950" sldId="464"/>
        </pc:sldMkLst>
      </pc:sldChg>
      <pc:sldChg chg="add del">
        <pc:chgData name="Daniel Khashabi" userId="62390808-c838-45e6-be59-d6fd0d208bc8" providerId="ADAL" clId="{BF4D372A-EB5D-9148-B8E0-DCF12512A5C1}" dt="2023-03-17T00:40:10.637" v="4" actId="2696"/>
        <pc:sldMkLst>
          <pc:docMk/>
          <pc:sldMk cId="104491926" sldId="1824"/>
        </pc:sldMkLst>
      </pc:sldChg>
      <pc:sldChg chg="add del">
        <pc:chgData name="Daniel Khashabi" userId="62390808-c838-45e6-be59-d6fd0d208bc8" providerId="ADAL" clId="{BF4D372A-EB5D-9148-B8E0-DCF12512A5C1}" dt="2023-03-30T23:15:29.137" v="7" actId="2696"/>
        <pc:sldMkLst>
          <pc:docMk/>
          <pc:sldMk cId="1280531687" sldId="1825"/>
        </pc:sldMkLst>
      </pc:sldChg>
      <pc:sldChg chg="add del">
        <pc:chgData name="Daniel Khashabi" userId="62390808-c838-45e6-be59-d6fd0d208bc8" providerId="ADAL" clId="{BF4D372A-EB5D-9148-B8E0-DCF12512A5C1}" dt="2023-03-30T23:15:34.613" v="8" actId="2696"/>
        <pc:sldMkLst>
          <pc:docMk/>
          <pc:sldMk cId="1428968377" sldId="1826"/>
        </pc:sldMkLst>
      </pc:sldChg>
      <pc:sldChg chg="add del">
        <pc:chgData name="Daniel Khashabi" userId="62390808-c838-45e6-be59-d6fd0d208bc8" providerId="ADAL" clId="{BF4D372A-EB5D-9148-B8E0-DCF12512A5C1}" dt="2023-03-31T02:01:49.977" v="1850" actId="2696"/>
        <pc:sldMkLst>
          <pc:docMk/>
          <pc:sldMk cId="1993980021" sldId="1827"/>
        </pc:sldMkLst>
      </pc:sldChg>
      <pc:sldChg chg="addSp delSp modSp add del mod modClrScheme chgLayout modNotes">
        <pc:chgData name="Daniel Khashabi" userId="62390808-c838-45e6-be59-d6fd0d208bc8" providerId="ADAL" clId="{BF4D372A-EB5D-9148-B8E0-DCF12512A5C1}" dt="2023-03-31T02:07:11.423" v="1938" actId="2696"/>
        <pc:sldMkLst>
          <pc:docMk/>
          <pc:sldMk cId="3376026369" sldId="1827"/>
        </pc:sldMkLst>
        <pc:spChg chg="del mod">
          <ac:chgData name="Daniel Khashabi" userId="62390808-c838-45e6-be59-d6fd0d208bc8" providerId="ADAL" clId="{BF4D372A-EB5D-9148-B8E0-DCF12512A5C1}" dt="2023-03-31T02:03:34.951" v="1929" actId="478"/>
          <ac:spMkLst>
            <pc:docMk/>
            <pc:sldMk cId="3376026369" sldId="1827"/>
            <ac:spMk id="2" creationId="{00000000-0000-0000-0000-000000000000}"/>
          </ac:spMkLst>
        </pc:spChg>
        <pc:spChg chg="mod">
          <ac:chgData name="Daniel Khashabi" userId="62390808-c838-45e6-be59-d6fd0d208bc8" providerId="ADAL" clId="{BF4D372A-EB5D-9148-B8E0-DCF12512A5C1}" dt="2023-03-31T02:02:54.164" v="1919" actId="1038"/>
          <ac:spMkLst>
            <pc:docMk/>
            <pc:sldMk cId="3376026369" sldId="1827"/>
            <ac:spMk id="4" creationId="{00000000-0000-0000-0000-000000000000}"/>
          </ac:spMkLst>
        </pc:spChg>
        <pc:spChg chg="del">
          <ac:chgData name="Daniel Khashabi" userId="62390808-c838-45e6-be59-d6fd0d208bc8" providerId="ADAL" clId="{BF4D372A-EB5D-9148-B8E0-DCF12512A5C1}" dt="2023-03-31T02:02:11.527" v="1858" actId="478"/>
          <ac:spMkLst>
            <pc:docMk/>
            <pc:sldMk cId="3376026369" sldId="1827"/>
            <ac:spMk id="12" creationId="{00000000-0000-0000-0000-000000000000}"/>
          </ac:spMkLst>
        </pc:spChg>
        <pc:spChg chg="add mod">
          <ac:chgData name="Daniel Khashabi" userId="62390808-c838-45e6-be59-d6fd0d208bc8" providerId="ADAL" clId="{BF4D372A-EB5D-9148-B8E0-DCF12512A5C1}" dt="2023-03-31T02:02:38.285" v="1876" actId="20577"/>
          <ac:spMkLst>
            <pc:docMk/>
            <pc:sldMk cId="3376026369" sldId="1827"/>
            <ac:spMk id="13" creationId="{EC296CE1-5445-6F3B-4A03-E077A13AA24F}"/>
          </ac:spMkLst>
        </pc:spChg>
        <pc:spChg chg="add mod ord">
          <ac:chgData name="Daniel Khashabi" userId="62390808-c838-45e6-be59-d6fd0d208bc8" providerId="ADAL" clId="{BF4D372A-EB5D-9148-B8E0-DCF12512A5C1}" dt="2023-03-31T02:03:35.906" v="1930"/>
          <ac:spMkLst>
            <pc:docMk/>
            <pc:sldMk cId="3376026369" sldId="1827"/>
            <ac:spMk id="14" creationId="{43F729AC-E450-02E2-4953-F88C6FCF8A00}"/>
          </ac:spMkLst>
        </pc:spChg>
        <pc:spChg chg="add del mod ord">
          <ac:chgData name="Daniel Khashabi" userId="62390808-c838-45e6-be59-d6fd0d208bc8" providerId="ADAL" clId="{BF4D372A-EB5D-9148-B8E0-DCF12512A5C1}" dt="2023-03-31T02:03:43.396" v="1935" actId="478"/>
          <ac:spMkLst>
            <pc:docMk/>
            <pc:sldMk cId="3376026369" sldId="1827"/>
            <ac:spMk id="15" creationId="{11E71BF5-4F6B-196D-6E2E-8BB631DC56C2}"/>
          </ac:spMkLst>
        </pc:spChg>
        <pc:grpChg chg="mod">
          <ac:chgData name="Daniel Khashabi" userId="62390808-c838-45e6-be59-d6fd0d208bc8" providerId="ADAL" clId="{BF4D372A-EB5D-9148-B8E0-DCF12512A5C1}" dt="2023-03-31T02:02:54.164" v="1919" actId="1038"/>
          <ac:grpSpMkLst>
            <pc:docMk/>
            <pc:sldMk cId="3376026369" sldId="1827"/>
            <ac:grpSpMk id="5" creationId="{00000000-0000-0000-0000-000000000000}"/>
          </ac:grpSpMkLst>
        </pc:grpChg>
      </pc:sldChg>
      <pc:sldChg chg="add del">
        <pc:chgData name="Daniel Khashabi" userId="62390808-c838-45e6-be59-d6fd0d208bc8" providerId="ADAL" clId="{BF4D372A-EB5D-9148-B8E0-DCF12512A5C1}" dt="2023-03-31T02:01:20.504" v="1849" actId="2696"/>
        <pc:sldMkLst>
          <pc:docMk/>
          <pc:sldMk cId="1070674910" sldId="1828"/>
        </pc:sldMkLst>
      </pc:sldChg>
      <pc:sldChg chg="add del">
        <pc:chgData name="Daniel Khashabi" userId="62390808-c838-45e6-be59-d6fd0d208bc8" providerId="ADAL" clId="{BF4D372A-EB5D-9148-B8E0-DCF12512A5C1}" dt="2023-03-31T02:01:17.088" v="1848" actId="2696"/>
        <pc:sldMkLst>
          <pc:docMk/>
          <pc:sldMk cId="2271977771" sldId="1829"/>
        </pc:sldMkLst>
      </pc:sldChg>
      <pc:sldChg chg="modSp add del mod">
        <pc:chgData name="Daniel Khashabi" userId="62390808-c838-45e6-be59-d6fd0d208bc8" providerId="ADAL" clId="{BF4D372A-EB5D-9148-B8E0-DCF12512A5C1}" dt="2023-04-01T17:58:17.919" v="10672" actId="2696"/>
        <pc:sldMkLst>
          <pc:docMk/>
          <pc:sldMk cId="974388469" sldId="1830"/>
        </pc:sldMkLst>
        <pc:spChg chg="mod">
          <ac:chgData name="Daniel Khashabi" userId="62390808-c838-45e6-be59-d6fd0d208bc8" providerId="ADAL" clId="{BF4D372A-EB5D-9148-B8E0-DCF12512A5C1}" dt="2023-04-01T17:56:36.757" v="10621" actId="20577"/>
          <ac:spMkLst>
            <pc:docMk/>
            <pc:sldMk cId="974388469" sldId="1830"/>
            <ac:spMk id="2" creationId="{00000000-0000-0000-0000-000000000000}"/>
          </ac:spMkLst>
        </pc:spChg>
        <pc:spChg chg="mod">
          <ac:chgData name="Daniel Khashabi" userId="62390808-c838-45e6-be59-d6fd0d208bc8" providerId="ADAL" clId="{BF4D372A-EB5D-9148-B8E0-DCF12512A5C1}" dt="2023-04-01T17:56:51.809" v="10643" actId="20577"/>
          <ac:spMkLst>
            <pc:docMk/>
            <pc:sldMk cId="974388469" sldId="1830"/>
            <ac:spMk id="3" creationId="{00000000-0000-0000-0000-000000000000}"/>
          </ac:spMkLst>
        </pc:spChg>
      </pc:sldChg>
      <pc:sldChg chg="add del">
        <pc:chgData name="Daniel Khashabi" userId="62390808-c838-45e6-be59-d6fd0d208bc8" providerId="ADAL" clId="{BF4D372A-EB5D-9148-B8E0-DCF12512A5C1}" dt="2023-04-01T17:56:24.080" v="10615" actId="2696"/>
        <pc:sldMkLst>
          <pc:docMk/>
          <pc:sldMk cId="1971986060" sldId="1830"/>
        </pc:sldMkLst>
      </pc:sldChg>
      <pc:sldChg chg="add del">
        <pc:chgData name="Daniel Khashabi" userId="62390808-c838-45e6-be59-d6fd0d208bc8" providerId="ADAL" clId="{BF4D372A-EB5D-9148-B8E0-DCF12512A5C1}" dt="2023-04-01T17:56:30.749" v="10617"/>
        <pc:sldMkLst>
          <pc:docMk/>
          <pc:sldMk cId="3784812485" sldId="1830"/>
        </pc:sldMkLst>
      </pc:sldChg>
      <pc:sldChg chg="add del">
        <pc:chgData name="Daniel Khashabi" userId="62390808-c838-45e6-be59-d6fd0d208bc8" providerId="ADAL" clId="{BF4D372A-EB5D-9148-B8E0-DCF12512A5C1}" dt="2023-04-01T18:05:43.068" v="10856" actId="2696"/>
        <pc:sldMkLst>
          <pc:docMk/>
          <pc:sldMk cId="165699095" sldId="1831"/>
        </pc:sldMkLst>
      </pc:sldChg>
      <pc:sldChg chg="addSp delSp modSp add mod ord chgLayout">
        <pc:chgData name="Daniel Khashabi" userId="62390808-c838-45e6-be59-d6fd0d208bc8" providerId="ADAL" clId="{BF4D372A-EB5D-9148-B8E0-DCF12512A5C1}" dt="2023-04-05T02:49:56.353" v="19598" actId="20577"/>
        <pc:sldMkLst>
          <pc:docMk/>
          <pc:sldMk cId="1619325626" sldId="1832"/>
        </pc:sldMkLst>
        <pc:spChg chg="mod ord">
          <ac:chgData name="Daniel Khashabi" userId="62390808-c838-45e6-be59-d6fd0d208bc8" providerId="ADAL" clId="{BF4D372A-EB5D-9148-B8E0-DCF12512A5C1}" dt="2023-04-05T02:49:56.353" v="19598" actId="20577"/>
          <ac:spMkLst>
            <pc:docMk/>
            <pc:sldMk cId="1619325626" sldId="1832"/>
            <ac:spMk id="2" creationId="{00000000-0000-0000-0000-000000000000}"/>
          </ac:spMkLst>
        </pc:spChg>
        <pc:spChg chg="add del mod ord">
          <ac:chgData name="Daniel Khashabi" userId="62390808-c838-45e6-be59-d6fd0d208bc8" providerId="ADAL" clId="{BF4D372A-EB5D-9148-B8E0-DCF12512A5C1}" dt="2023-04-05T02:49:50.838" v="19593" actId="478"/>
          <ac:spMkLst>
            <pc:docMk/>
            <pc:sldMk cId="1619325626" sldId="1832"/>
            <ac:spMk id="10" creationId="{43B68A86-1A61-724B-ED35-0D61F7C4DFBD}"/>
          </ac:spMkLst>
        </pc:spChg>
      </pc:sldChg>
      <pc:sldChg chg="add del">
        <pc:chgData name="Daniel Khashabi" userId="62390808-c838-45e6-be59-d6fd0d208bc8" providerId="ADAL" clId="{BF4D372A-EB5D-9148-B8E0-DCF12512A5C1}" dt="2023-04-01T18:05:00.894" v="10850" actId="2696"/>
        <pc:sldMkLst>
          <pc:docMk/>
          <pc:sldMk cId="3245609401" sldId="1832"/>
        </pc:sldMkLst>
      </pc:sldChg>
      <pc:sldChg chg="add del">
        <pc:chgData name="Daniel Khashabi" userId="62390808-c838-45e6-be59-d6fd0d208bc8" providerId="ADAL" clId="{BF4D372A-EB5D-9148-B8E0-DCF12512A5C1}" dt="2023-04-01T18:05:11.775" v="10851" actId="2696"/>
        <pc:sldMkLst>
          <pc:docMk/>
          <pc:sldMk cId="1036181462" sldId="1833"/>
        </pc:sldMkLst>
      </pc:sldChg>
      <pc:sldChg chg="add del">
        <pc:chgData name="Daniel Khashabi" userId="62390808-c838-45e6-be59-d6fd0d208bc8" providerId="ADAL" clId="{BF4D372A-EB5D-9148-B8E0-DCF12512A5C1}" dt="2023-04-01T18:04:11.879" v="10843" actId="2696"/>
        <pc:sldMkLst>
          <pc:docMk/>
          <pc:sldMk cId="2398987504" sldId="1833"/>
        </pc:sldMkLst>
      </pc:sldChg>
      <pc:sldChg chg="add del">
        <pc:chgData name="Daniel Khashabi" userId="62390808-c838-45e6-be59-d6fd0d208bc8" providerId="ADAL" clId="{BF4D372A-EB5D-9148-B8E0-DCF12512A5C1}" dt="2023-04-01T18:02:38.603" v="10780" actId="2696"/>
        <pc:sldMkLst>
          <pc:docMk/>
          <pc:sldMk cId="2489090485" sldId="1834"/>
        </pc:sldMkLst>
      </pc:sldChg>
      <pc:sldChg chg="addSp delSp modSp add del mod chgLayout">
        <pc:chgData name="Daniel Khashabi" userId="62390808-c838-45e6-be59-d6fd0d208bc8" providerId="ADAL" clId="{BF4D372A-EB5D-9148-B8E0-DCF12512A5C1}" dt="2023-04-04T02:07:12.454" v="14385" actId="2696"/>
        <pc:sldMkLst>
          <pc:docMk/>
          <pc:sldMk cId="2587123090" sldId="1834"/>
        </pc:sldMkLst>
        <pc:spChg chg="mod ord">
          <ac:chgData name="Daniel Khashabi" userId="62390808-c838-45e6-be59-d6fd0d208bc8" providerId="ADAL" clId="{BF4D372A-EB5D-9148-B8E0-DCF12512A5C1}" dt="2023-04-01T18:03:03.678" v="10837" actId="20577"/>
          <ac:spMkLst>
            <pc:docMk/>
            <pc:sldMk cId="2587123090" sldId="1834"/>
            <ac:spMk id="2" creationId="{00000000-0000-0000-0000-000000000000}"/>
          </ac:spMkLst>
        </pc:spChg>
        <pc:spChg chg="del mod">
          <ac:chgData name="Daniel Khashabi" userId="62390808-c838-45e6-be59-d6fd0d208bc8" providerId="ADAL" clId="{BF4D372A-EB5D-9148-B8E0-DCF12512A5C1}" dt="2023-04-01T18:22:56.658" v="11026" actId="478"/>
          <ac:spMkLst>
            <pc:docMk/>
            <pc:sldMk cId="2587123090" sldId="1834"/>
            <ac:spMk id="3" creationId="{00000000-0000-0000-0000-000000000000}"/>
          </ac:spMkLst>
        </pc:spChg>
        <pc:spChg chg="add mod ord">
          <ac:chgData name="Daniel Khashabi" userId="62390808-c838-45e6-be59-d6fd0d208bc8" providerId="ADAL" clId="{BF4D372A-EB5D-9148-B8E0-DCF12512A5C1}" dt="2023-04-01T18:23:10.406" v="11033" actId="20577"/>
          <ac:spMkLst>
            <pc:docMk/>
            <pc:sldMk cId="2587123090" sldId="1834"/>
            <ac:spMk id="6" creationId="{7AB81FAE-4777-63C8-D672-9A4ACE74DF4E}"/>
          </ac:spMkLst>
        </pc:spChg>
      </pc:sldChg>
      <pc:sldChg chg="delSp modSp add mod">
        <pc:chgData name="Daniel Khashabi" userId="62390808-c838-45e6-be59-d6fd0d208bc8" providerId="ADAL" clId="{BF4D372A-EB5D-9148-B8E0-DCF12512A5C1}" dt="2023-04-04T02:08:42.759" v="14555" actId="14100"/>
        <pc:sldMkLst>
          <pc:docMk/>
          <pc:sldMk cId="3852226834" sldId="1834"/>
        </pc:sldMkLst>
        <pc:spChg chg="mod">
          <ac:chgData name="Daniel Khashabi" userId="62390808-c838-45e6-be59-d6fd0d208bc8" providerId="ADAL" clId="{BF4D372A-EB5D-9148-B8E0-DCF12512A5C1}" dt="2023-04-04T02:07:53.300" v="14391" actId="20577"/>
          <ac:spMkLst>
            <pc:docMk/>
            <pc:sldMk cId="3852226834" sldId="1834"/>
            <ac:spMk id="2" creationId="{00000000-0000-0000-0000-000000000000}"/>
          </ac:spMkLst>
        </pc:spChg>
        <pc:spChg chg="del">
          <ac:chgData name="Daniel Khashabi" userId="62390808-c838-45e6-be59-d6fd0d208bc8" providerId="ADAL" clId="{BF4D372A-EB5D-9148-B8E0-DCF12512A5C1}" dt="2023-04-04T02:08:31.359" v="14546" actId="478"/>
          <ac:spMkLst>
            <pc:docMk/>
            <pc:sldMk cId="3852226834" sldId="1834"/>
            <ac:spMk id="4" creationId="{00000000-0000-0000-0000-000000000000}"/>
          </ac:spMkLst>
        </pc:spChg>
        <pc:spChg chg="mod">
          <ac:chgData name="Daniel Khashabi" userId="62390808-c838-45e6-be59-d6fd0d208bc8" providerId="ADAL" clId="{BF4D372A-EB5D-9148-B8E0-DCF12512A5C1}" dt="2023-04-04T02:08:42.759" v="14555" actId="14100"/>
          <ac:spMkLst>
            <pc:docMk/>
            <pc:sldMk cId="3852226834" sldId="1834"/>
            <ac:spMk id="5" creationId="{00000000-0000-0000-0000-000000000000}"/>
          </ac:spMkLst>
        </pc:spChg>
        <pc:spChg chg="mod">
          <ac:chgData name="Daniel Khashabi" userId="62390808-c838-45e6-be59-d6fd0d208bc8" providerId="ADAL" clId="{BF4D372A-EB5D-9148-B8E0-DCF12512A5C1}" dt="2023-04-04T02:08:25.115" v="14543" actId="20577"/>
          <ac:spMkLst>
            <pc:docMk/>
            <pc:sldMk cId="3852226834" sldId="1834"/>
            <ac:spMk id="6" creationId="{7AB81FAE-4777-63C8-D672-9A4ACE74DF4E}"/>
          </ac:spMkLst>
        </pc:spChg>
      </pc:sldChg>
      <pc:sldChg chg="add del">
        <pc:chgData name="Daniel Khashabi" userId="62390808-c838-45e6-be59-d6fd0d208bc8" providerId="ADAL" clId="{BF4D372A-EB5D-9148-B8E0-DCF12512A5C1}" dt="2023-03-30T23:16:24.835" v="9" actId="2696"/>
        <pc:sldMkLst>
          <pc:docMk/>
          <pc:sldMk cId="1827045477" sldId="1835"/>
        </pc:sldMkLst>
      </pc:sldChg>
      <pc:sldChg chg="addSp delSp modSp new del mod ord modClrScheme chgLayout">
        <pc:chgData name="Daniel Khashabi" userId="62390808-c838-45e6-be59-d6fd0d208bc8" providerId="ADAL" clId="{BF4D372A-EB5D-9148-B8E0-DCF12512A5C1}" dt="2023-04-04T23:25:25.642" v="19422" actId="2696"/>
        <pc:sldMkLst>
          <pc:docMk/>
          <pc:sldMk cId="3438807025" sldId="1835"/>
        </pc:sldMkLst>
        <pc:spChg chg="del mod ord">
          <ac:chgData name="Daniel Khashabi" userId="62390808-c838-45e6-be59-d6fd0d208bc8" providerId="ADAL" clId="{BF4D372A-EB5D-9148-B8E0-DCF12512A5C1}" dt="2023-03-30T23:20:02.870" v="68" actId="700"/>
          <ac:spMkLst>
            <pc:docMk/>
            <pc:sldMk cId="3438807025" sldId="1835"/>
            <ac:spMk id="2" creationId="{154C4A7C-A9BC-788E-9570-99B6D351C151}"/>
          </ac:spMkLst>
        </pc:spChg>
        <pc:spChg chg="del mod ord">
          <ac:chgData name="Daniel Khashabi" userId="62390808-c838-45e6-be59-d6fd0d208bc8" providerId="ADAL" clId="{BF4D372A-EB5D-9148-B8E0-DCF12512A5C1}" dt="2023-03-30T23:20:02.870" v="68" actId="700"/>
          <ac:spMkLst>
            <pc:docMk/>
            <pc:sldMk cId="3438807025" sldId="1835"/>
            <ac:spMk id="3" creationId="{9C5137D2-0CD7-1EEB-9885-74F48005F3D1}"/>
          </ac:spMkLst>
        </pc:spChg>
        <pc:spChg chg="add mod ord">
          <ac:chgData name="Daniel Khashabi" userId="62390808-c838-45e6-be59-d6fd0d208bc8" providerId="ADAL" clId="{BF4D372A-EB5D-9148-B8E0-DCF12512A5C1}" dt="2023-04-04T14:09:12.713" v="17271" actId="20577"/>
          <ac:spMkLst>
            <pc:docMk/>
            <pc:sldMk cId="3438807025" sldId="1835"/>
            <ac:spMk id="4" creationId="{D4AA27D9-EC35-370C-0877-7BE0863B50E3}"/>
          </ac:spMkLst>
        </pc:spChg>
        <pc:spChg chg="add mod ord">
          <ac:chgData name="Daniel Khashabi" userId="62390808-c838-45e6-be59-d6fd0d208bc8" providerId="ADAL" clId="{BF4D372A-EB5D-9148-B8E0-DCF12512A5C1}" dt="2023-04-04T14:13:59.908" v="17897" actId="15"/>
          <ac:spMkLst>
            <pc:docMk/>
            <pc:sldMk cId="3438807025" sldId="1835"/>
            <ac:spMk id="5" creationId="{0D9AC938-14E0-4602-5256-D863E1AFC640}"/>
          </ac:spMkLst>
        </pc:spChg>
      </pc:sldChg>
      <pc:sldChg chg="modSp add del">
        <pc:chgData name="Daniel Khashabi" userId="62390808-c838-45e6-be59-d6fd0d208bc8" providerId="ADAL" clId="{BF4D372A-EB5D-9148-B8E0-DCF12512A5C1}" dt="2023-03-31T02:10:19.776" v="1979" actId="2696"/>
        <pc:sldMkLst>
          <pc:docMk/>
          <pc:sldMk cId="0" sldId="1836"/>
        </pc:sldMkLst>
        <pc:spChg chg="mod">
          <ac:chgData name="Daniel Khashabi" userId="62390808-c838-45e6-be59-d6fd0d208bc8" providerId="ADAL" clId="{BF4D372A-EB5D-9148-B8E0-DCF12512A5C1}" dt="2023-03-30T23:38:02.146" v="142"/>
          <ac:spMkLst>
            <pc:docMk/>
            <pc:sldMk cId="0" sldId="1836"/>
            <ac:spMk id="2" creationId="{00000000-0000-0000-0000-000000000000}"/>
          </ac:spMkLst>
        </pc:spChg>
        <pc:spChg chg="mod">
          <ac:chgData name="Daniel Khashabi" userId="62390808-c838-45e6-be59-d6fd0d208bc8" providerId="ADAL" clId="{BF4D372A-EB5D-9148-B8E0-DCF12512A5C1}" dt="2023-03-30T23:38:02.146" v="142"/>
          <ac:spMkLst>
            <pc:docMk/>
            <pc:sldMk cId="0" sldId="1836"/>
            <ac:spMk id="5" creationId="{00000000-0000-0000-0000-000000000000}"/>
          </ac:spMkLst>
        </pc:spChg>
        <pc:spChg chg="mod">
          <ac:chgData name="Daniel Khashabi" userId="62390808-c838-45e6-be59-d6fd0d208bc8" providerId="ADAL" clId="{BF4D372A-EB5D-9148-B8E0-DCF12512A5C1}" dt="2023-03-30T23:38:02.146" v="142"/>
          <ac:spMkLst>
            <pc:docMk/>
            <pc:sldMk cId="0" sldId="1836"/>
            <ac:spMk id="7" creationId="{00000000-0000-0000-0000-000000000000}"/>
          </ac:spMkLst>
        </pc:spChg>
        <pc:spChg chg="mod">
          <ac:chgData name="Daniel Khashabi" userId="62390808-c838-45e6-be59-d6fd0d208bc8" providerId="ADAL" clId="{BF4D372A-EB5D-9148-B8E0-DCF12512A5C1}" dt="2023-03-30T23:38:02.146" v="142"/>
          <ac:spMkLst>
            <pc:docMk/>
            <pc:sldMk cId="0" sldId="1836"/>
            <ac:spMk id="8" creationId="{00000000-0000-0000-0000-000000000000}"/>
          </ac:spMkLst>
        </pc:spChg>
      </pc:sldChg>
      <pc:sldChg chg="modSp add del">
        <pc:chgData name="Daniel Khashabi" userId="62390808-c838-45e6-be59-d6fd0d208bc8" providerId="ADAL" clId="{BF4D372A-EB5D-9148-B8E0-DCF12512A5C1}" dt="2023-03-31T02:52:56.192" v="2521" actId="2696"/>
        <pc:sldMkLst>
          <pc:docMk/>
          <pc:sldMk cId="0" sldId="1837"/>
        </pc:sldMkLst>
        <pc:spChg chg="mod">
          <ac:chgData name="Daniel Khashabi" userId="62390808-c838-45e6-be59-d6fd0d208bc8" providerId="ADAL" clId="{BF4D372A-EB5D-9148-B8E0-DCF12512A5C1}" dt="2023-03-30T23:38:02.146" v="142"/>
          <ac:spMkLst>
            <pc:docMk/>
            <pc:sldMk cId="0" sldId="1837"/>
            <ac:spMk id="2" creationId="{00000000-0000-0000-0000-000000000000}"/>
          </ac:spMkLst>
        </pc:spChg>
        <pc:spChg chg="mod">
          <ac:chgData name="Daniel Khashabi" userId="62390808-c838-45e6-be59-d6fd0d208bc8" providerId="ADAL" clId="{BF4D372A-EB5D-9148-B8E0-DCF12512A5C1}" dt="2023-03-30T23:38:02.146" v="142"/>
          <ac:spMkLst>
            <pc:docMk/>
            <pc:sldMk cId="0" sldId="1837"/>
            <ac:spMk id="3" creationId="{00000000-0000-0000-0000-000000000000}"/>
          </ac:spMkLst>
        </pc:spChg>
        <pc:spChg chg="mod">
          <ac:chgData name="Daniel Khashabi" userId="62390808-c838-45e6-be59-d6fd0d208bc8" providerId="ADAL" clId="{BF4D372A-EB5D-9148-B8E0-DCF12512A5C1}" dt="2023-03-30T23:38:02.146" v="142"/>
          <ac:spMkLst>
            <pc:docMk/>
            <pc:sldMk cId="0" sldId="1837"/>
            <ac:spMk id="4" creationId="{00000000-0000-0000-0000-000000000000}"/>
          </ac:spMkLst>
        </pc:spChg>
        <pc:spChg chg="mod">
          <ac:chgData name="Daniel Khashabi" userId="62390808-c838-45e6-be59-d6fd0d208bc8" providerId="ADAL" clId="{BF4D372A-EB5D-9148-B8E0-DCF12512A5C1}" dt="2023-03-30T23:38:02.146" v="142"/>
          <ac:spMkLst>
            <pc:docMk/>
            <pc:sldMk cId="0" sldId="1837"/>
            <ac:spMk id="5" creationId="{00000000-0000-0000-0000-000000000000}"/>
          </ac:spMkLst>
        </pc:spChg>
        <pc:spChg chg="mod">
          <ac:chgData name="Daniel Khashabi" userId="62390808-c838-45e6-be59-d6fd0d208bc8" providerId="ADAL" clId="{BF4D372A-EB5D-9148-B8E0-DCF12512A5C1}" dt="2023-03-30T23:38:02.146" v="142"/>
          <ac:spMkLst>
            <pc:docMk/>
            <pc:sldMk cId="0" sldId="1837"/>
            <ac:spMk id="8" creationId="{00000000-0000-0000-0000-000000000000}"/>
          </ac:spMkLst>
        </pc:spChg>
        <pc:spChg chg="mod">
          <ac:chgData name="Daniel Khashabi" userId="62390808-c838-45e6-be59-d6fd0d208bc8" providerId="ADAL" clId="{BF4D372A-EB5D-9148-B8E0-DCF12512A5C1}" dt="2023-03-30T23:38:02.146" v="142"/>
          <ac:spMkLst>
            <pc:docMk/>
            <pc:sldMk cId="0" sldId="1837"/>
            <ac:spMk id="13" creationId="{00000000-0000-0000-0000-000000000000}"/>
          </ac:spMkLst>
        </pc:spChg>
      </pc:sldChg>
      <pc:sldChg chg="modSp add del mod">
        <pc:chgData name="Daniel Khashabi" userId="62390808-c838-45e6-be59-d6fd0d208bc8" providerId="ADAL" clId="{BF4D372A-EB5D-9148-B8E0-DCF12512A5C1}" dt="2023-03-31T03:41:28.389" v="2575" actId="2696"/>
        <pc:sldMkLst>
          <pc:docMk/>
          <pc:sldMk cId="0" sldId="1838"/>
        </pc:sldMkLst>
        <pc:spChg chg="mod">
          <ac:chgData name="Daniel Khashabi" userId="62390808-c838-45e6-be59-d6fd0d208bc8" providerId="ADAL" clId="{BF4D372A-EB5D-9148-B8E0-DCF12512A5C1}" dt="2023-03-30T23:38:02.146" v="142"/>
          <ac:spMkLst>
            <pc:docMk/>
            <pc:sldMk cId="0" sldId="1838"/>
            <ac:spMk id="2" creationId="{00000000-0000-0000-0000-000000000000}"/>
          </ac:spMkLst>
        </pc:spChg>
        <pc:spChg chg="mod">
          <ac:chgData name="Daniel Khashabi" userId="62390808-c838-45e6-be59-d6fd0d208bc8" providerId="ADAL" clId="{BF4D372A-EB5D-9148-B8E0-DCF12512A5C1}" dt="2023-03-30T23:38:02.146" v="142"/>
          <ac:spMkLst>
            <pc:docMk/>
            <pc:sldMk cId="0" sldId="1838"/>
            <ac:spMk id="6" creationId="{00000000-0000-0000-0000-000000000000}"/>
          </ac:spMkLst>
        </pc:spChg>
        <pc:spChg chg="mod">
          <ac:chgData name="Daniel Khashabi" userId="62390808-c838-45e6-be59-d6fd0d208bc8" providerId="ADAL" clId="{BF4D372A-EB5D-9148-B8E0-DCF12512A5C1}" dt="2023-03-30T23:38:02.146" v="142"/>
          <ac:spMkLst>
            <pc:docMk/>
            <pc:sldMk cId="0" sldId="1838"/>
            <ac:spMk id="7" creationId="{00000000-0000-0000-0000-000000000000}"/>
          </ac:spMkLst>
        </pc:spChg>
        <pc:spChg chg="mod">
          <ac:chgData name="Daniel Khashabi" userId="62390808-c838-45e6-be59-d6fd0d208bc8" providerId="ADAL" clId="{BF4D372A-EB5D-9148-B8E0-DCF12512A5C1}" dt="2023-03-31T03:41:06.467" v="2565" actId="14100"/>
          <ac:spMkLst>
            <pc:docMk/>
            <pc:sldMk cId="0" sldId="1838"/>
            <ac:spMk id="8" creationId="{00000000-0000-0000-0000-000000000000}"/>
          </ac:spMkLst>
        </pc:spChg>
        <pc:spChg chg="mod">
          <ac:chgData name="Daniel Khashabi" userId="62390808-c838-45e6-be59-d6fd0d208bc8" providerId="ADAL" clId="{BF4D372A-EB5D-9148-B8E0-DCF12512A5C1}" dt="2023-03-30T23:38:02.146" v="142"/>
          <ac:spMkLst>
            <pc:docMk/>
            <pc:sldMk cId="0" sldId="1838"/>
            <ac:spMk id="9" creationId="{00000000-0000-0000-0000-000000000000}"/>
          </ac:spMkLst>
        </pc:spChg>
        <pc:spChg chg="mod">
          <ac:chgData name="Daniel Khashabi" userId="62390808-c838-45e6-be59-d6fd0d208bc8" providerId="ADAL" clId="{BF4D372A-EB5D-9148-B8E0-DCF12512A5C1}" dt="2023-03-30T23:38:02.146" v="142"/>
          <ac:spMkLst>
            <pc:docMk/>
            <pc:sldMk cId="0" sldId="1838"/>
            <ac:spMk id="10" creationId="{00000000-0000-0000-0000-000000000000}"/>
          </ac:spMkLst>
        </pc:spChg>
      </pc:sldChg>
      <pc:sldChg chg="modSp add del">
        <pc:chgData name="Daniel Khashabi" userId="62390808-c838-45e6-be59-d6fd0d208bc8" providerId="ADAL" clId="{BF4D372A-EB5D-9148-B8E0-DCF12512A5C1}" dt="2023-03-31T03:42:06.179" v="2583" actId="2696"/>
        <pc:sldMkLst>
          <pc:docMk/>
          <pc:sldMk cId="0" sldId="1839"/>
        </pc:sldMkLst>
        <pc:spChg chg="mod">
          <ac:chgData name="Daniel Khashabi" userId="62390808-c838-45e6-be59-d6fd0d208bc8" providerId="ADAL" clId="{BF4D372A-EB5D-9148-B8E0-DCF12512A5C1}" dt="2023-03-30T23:38:02.146" v="142"/>
          <ac:spMkLst>
            <pc:docMk/>
            <pc:sldMk cId="0" sldId="1839"/>
            <ac:spMk id="2" creationId="{00000000-0000-0000-0000-000000000000}"/>
          </ac:spMkLst>
        </pc:spChg>
        <pc:spChg chg="mod">
          <ac:chgData name="Daniel Khashabi" userId="62390808-c838-45e6-be59-d6fd0d208bc8" providerId="ADAL" clId="{BF4D372A-EB5D-9148-B8E0-DCF12512A5C1}" dt="2023-03-30T23:38:02.146" v="142"/>
          <ac:spMkLst>
            <pc:docMk/>
            <pc:sldMk cId="0" sldId="1839"/>
            <ac:spMk id="8" creationId="{00000000-0000-0000-0000-000000000000}"/>
          </ac:spMkLst>
        </pc:spChg>
        <pc:spChg chg="mod">
          <ac:chgData name="Daniel Khashabi" userId="62390808-c838-45e6-be59-d6fd0d208bc8" providerId="ADAL" clId="{BF4D372A-EB5D-9148-B8E0-DCF12512A5C1}" dt="2023-03-30T23:38:02.146" v="142"/>
          <ac:spMkLst>
            <pc:docMk/>
            <pc:sldMk cId="0" sldId="1839"/>
            <ac:spMk id="9" creationId="{00000000-0000-0000-0000-000000000000}"/>
          </ac:spMkLst>
        </pc:spChg>
        <pc:spChg chg="mod">
          <ac:chgData name="Daniel Khashabi" userId="62390808-c838-45e6-be59-d6fd0d208bc8" providerId="ADAL" clId="{BF4D372A-EB5D-9148-B8E0-DCF12512A5C1}" dt="2023-03-30T23:38:02.146" v="142"/>
          <ac:spMkLst>
            <pc:docMk/>
            <pc:sldMk cId="0" sldId="1839"/>
            <ac:spMk id="10" creationId="{00000000-0000-0000-0000-000000000000}"/>
          </ac:spMkLst>
        </pc:spChg>
        <pc:spChg chg="mod">
          <ac:chgData name="Daniel Khashabi" userId="62390808-c838-45e6-be59-d6fd0d208bc8" providerId="ADAL" clId="{BF4D372A-EB5D-9148-B8E0-DCF12512A5C1}" dt="2023-03-30T23:38:02.146" v="142"/>
          <ac:spMkLst>
            <pc:docMk/>
            <pc:sldMk cId="0" sldId="1839"/>
            <ac:spMk id="11" creationId="{00000000-0000-0000-0000-000000000000}"/>
          </ac:spMkLst>
        </pc:spChg>
        <pc:spChg chg="mod">
          <ac:chgData name="Daniel Khashabi" userId="62390808-c838-45e6-be59-d6fd0d208bc8" providerId="ADAL" clId="{BF4D372A-EB5D-9148-B8E0-DCF12512A5C1}" dt="2023-03-30T23:38:02.146" v="142"/>
          <ac:spMkLst>
            <pc:docMk/>
            <pc:sldMk cId="0" sldId="1839"/>
            <ac:spMk id="12" creationId="{00000000-0000-0000-0000-000000000000}"/>
          </ac:spMkLst>
        </pc:spChg>
      </pc:sldChg>
      <pc:sldChg chg="modSp add del">
        <pc:chgData name="Daniel Khashabi" userId="62390808-c838-45e6-be59-d6fd0d208bc8" providerId="ADAL" clId="{BF4D372A-EB5D-9148-B8E0-DCF12512A5C1}" dt="2023-03-31T03:44:47.776" v="2830" actId="2696"/>
        <pc:sldMkLst>
          <pc:docMk/>
          <pc:sldMk cId="0" sldId="1840"/>
        </pc:sldMkLst>
        <pc:spChg chg="mod">
          <ac:chgData name="Daniel Khashabi" userId="62390808-c838-45e6-be59-d6fd0d208bc8" providerId="ADAL" clId="{BF4D372A-EB5D-9148-B8E0-DCF12512A5C1}" dt="2023-03-30T23:38:02.146" v="142"/>
          <ac:spMkLst>
            <pc:docMk/>
            <pc:sldMk cId="0" sldId="1840"/>
            <ac:spMk id="2" creationId="{00000000-0000-0000-0000-000000000000}"/>
          </ac:spMkLst>
        </pc:spChg>
        <pc:spChg chg="mod">
          <ac:chgData name="Daniel Khashabi" userId="62390808-c838-45e6-be59-d6fd0d208bc8" providerId="ADAL" clId="{BF4D372A-EB5D-9148-B8E0-DCF12512A5C1}" dt="2023-03-30T23:38:02.146" v="142"/>
          <ac:spMkLst>
            <pc:docMk/>
            <pc:sldMk cId="0" sldId="1840"/>
            <ac:spMk id="3" creationId="{00000000-0000-0000-0000-000000000000}"/>
          </ac:spMkLst>
        </pc:spChg>
        <pc:spChg chg="mod">
          <ac:chgData name="Daniel Khashabi" userId="62390808-c838-45e6-be59-d6fd0d208bc8" providerId="ADAL" clId="{BF4D372A-EB5D-9148-B8E0-DCF12512A5C1}" dt="2023-03-30T23:38:02.146" v="142"/>
          <ac:spMkLst>
            <pc:docMk/>
            <pc:sldMk cId="0" sldId="1840"/>
            <ac:spMk id="5" creationId="{00000000-0000-0000-0000-000000000000}"/>
          </ac:spMkLst>
        </pc:spChg>
      </pc:sldChg>
      <pc:sldChg chg="addSp delSp modSp new mod modClrScheme chgLayout">
        <pc:chgData name="Daniel Khashabi" userId="62390808-c838-45e6-be59-d6fd0d208bc8" providerId="ADAL" clId="{BF4D372A-EB5D-9148-B8E0-DCF12512A5C1}" dt="2023-03-30T23:53:53.503" v="244" actId="1035"/>
        <pc:sldMkLst>
          <pc:docMk/>
          <pc:sldMk cId="3461807454" sldId="1841"/>
        </pc:sldMkLst>
        <pc:spChg chg="del mod ord">
          <ac:chgData name="Daniel Khashabi" userId="62390808-c838-45e6-be59-d6fd0d208bc8" providerId="ADAL" clId="{BF4D372A-EB5D-9148-B8E0-DCF12512A5C1}" dt="2023-03-30T23:53:27.808" v="158" actId="700"/>
          <ac:spMkLst>
            <pc:docMk/>
            <pc:sldMk cId="3461807454" sldId="1841"/>
            <ac:spMk id="2" creationId="{0397F3D7-9032-F4D1-FE12-ED33EEDBD1B6}"/>
          </ac:spMkLst>
        </pc:spChg>
        <pc:spChg chg="del mod ord">
          <ac:chgData name="Daniel Khashabi" userId="62390808-c838-45e6-be59-d6fd0d208bc8" providerId="ADAL" clId="{BF4D372A-EB5D-9148-B8E0-DCF12512A5C1}" dt="2023-03-30T23:53:27.808" v="158" actId="700"/>
          <ac:spMkLst>
            <pc:docMk/>
            <pc:sldMk cId="3461807454" sldId="1841"/>
            <ac:spMk id="3" creationId="{4C826C03-20E7-0BC4-5D00-BD623845F272}"/>
          </ac:spMkLst>
        </pc:spChg>
        <pc:spChg chg="add mod ord">
          <ac:chgData name="Daniel Khashabi" userId="62390808-c838-45e6-be59-d6fd0d208bc8" providerId="ADAL" clId="{BF4D372A-EB5D-9148-B8E0-DCF12512A5C1}" dt="2023-03-30T23:53:53.503" v="244" actId="1035"/>
          <ac:spMkLst>
            <pc:docMk/>
            <pc:sldMk cId="3461807454" sldId="1841"/>
            <ac:spMk id="4" creationId="{14871816-2C14-73BA-F0E6-877B16A1CC90}"/>
          </ac:spMkLst>
        </pc:spChg>
        <pc:spChg chg="add del mod ord">
          <ac:chgData name="Daniel Khashabi" userId="62390808-c838-45e6-be59-d6fd0d208bc8" providerId="ADAL" clId="{BF4D372A-EB5D-9148-B8E0-DCF12512A5C1}" dt="2023-03-30T23:53:49.278" v="222" actId="478"/>
          <ac:spMkLst>
            <pc:docMk/>
            <pc:sldMk cId="3461807454" sldId="1841"/>
            <ac:spMk id="5" creationId="{E1158C7E-76EB-E19B-9BF9-CBC150646FCB}"/>
          </ac:spMkLst>
        </pc:spChg>
      </pc:sldChg>
      <pc:sldChg chg="addSp delSp modSp new mod">
        <pc:chgData name="Daniel Khashabi" userId="62390808-c838-45e6-be59-d6fd0d208bc8" providerId="ADAL" clId="{BF4D372A-EB5D-9148-B8E0-DCF12512A5C1}" dt="2023-04-04T14:17:25.777" v="17931" actId="1035"/>
        <pc:sldMkLst>
          <pc:docMk/>
          <pc:sldMk cId="529587821" sldId="1842"/>
        </pc:sldMkLst>
        <pc:spChg chg="mod">
          <ac:chgData name="Daniel Khashabi" userId="62390808-c838-45e6-be59-d6fd0d208bc8" providerId="ADAL" clId="{BF4D372A-EB5D-9148-B8E0-DCF12512A5C1}" dt="2023-03-30T23:58:01.424" v="328" actId="27636"/>
          <ac:spMkLst>
            <pc:docMk/>
            <pc:sldMk cId="529587821" sldId="1842"/>
            <ac:spMk id="2" creationId="{8EAC1940-EE29-8F2A-9328-A2D11C878C42}"/>
          </ac:spMkLst>
        </pc:spChg>
        <pc:spChg chg="mod">
          <ac:chgData name="Daniel Khashabi" userId="62390808-c838-45e6-be59-d6fd0d208bc8" providerId="ADAL" clId="{BF4D372A-EB5D-9148-B8E0-DCF12512A5C1}" dt="2023-04-04T14:17:25.777" v="17931" actId="1035"/>
          <ac:spMkLst>
            <pc:docMk/>
            <pc:sldMk cId="529587821" sldId="1842"/>
            <ac:spMk id="3" creationId="{F9D83586-0D88-8431-97A0-4A9DECF39B3A}"/>
          </ac:spMkLst>
        </pc:spChg>
        <pc:spChg chg="add del mod">
          <ac:chgData name="Daniel Khashabi" userId="62390808-c838-45e6-be59-d6fd0d208bc8" providerId="ADAL" clId="{BF4D372A-EB5D-9148-B8E0-DCF12512A5C1}" dt="2023-04-01T01:26:32.240" v="5396" actId="478"/>
          <ac:spMkLst>
            <pc:docMk/>
            <pc:sldMk cId="529587821" sldId="1842"/>
            <ac:spMk id="4" creationId="{00358EEA-DDD4-FF13-EE63-0FF117300C18}"/>
          </ac:spMkLst>
        </pc:spChg>
        <pc:spChg chg="add del mod">
          <ac:chgData name="Daniel Khashabi" userId="62390808-c838-45e6-be59-d6fd0d208bc8" providerId="ADAL" clId="{BF4D372A-EB5D-9148-B8E0-DCF12512A5C1}" dt="2023-04-01T18:21:43.960" v="11015" actId="20577"/>
          <ac:spMkLst>
            <pc:docMk/>
            <pc:sldMk cId="529587821" sldId="1842"/>
            <ac:spMk id="5" creationId="{D0983BCE-5A1F-6A60-D9F9-8EF3C86DFCAC}"/>
          </ac:spMkLst>
        </pc:spChg>
      </pc:sldChg>
      <pc:sldChg chg="addSp modSp new mod modAnim">
        <pc:chgData name="Daniel Khashabi" userId="62390808-c838-45e6-be59-d6fd0d208bc8" providerId="ADAL" clId="{BF4D372A-EB5D-9148-B8E0-DCF12512A5C1}" dt="2023-04-04T15:23:30.445" v="17945"/>
        <pc:sldMkLst>
          <pc:docMk/>
          <pc:sldMk cId="1083432775" sldId="1843"/>
        </pc:sldMkLst>
        <pc:spChg chg="mod">
          <ac:chgData name="Daniel Khashabi" userId="62390808-c838-45e6-be59-d6fd0d208bc8" providerId="ADAL" clId="{BF4D372A-EB5D-9148-B8E0-DCF12512A5C1}" dt="2023-03-31T00:47:20.396" v="704" actId="20577"/>
          <ac:spMkLst>
            <pc:docMk/>
            <pc:sldMk cId="1083432775" sldId="1843"/>
            <ac:spMk id="2" creationId="{E0DC6750-2D96-46B2-EED1-F9280C9E78C1}"/>
          </ac:spMkLst>
        </pc:spChg>
        <pc:spChg chg="add mod">
          <ac:chgData name="Daniel Khashabi" userId="62390808-c838-45e6-be59-d6fd0d208bc8" providerId="ADAL" clId="{BF4D372A-EB5D-9148-B8E0-DCF12512A5C1}" dt="2023-04-04T15:23:30.445" v="17945"/>
          <ac:spMkLst>
            <pc:docMk/>
            <pc:sldMk cId="1083432775" sldId="1843"/>
            <ac:spMk id="7" creationId="{9BE5D435-1A33-878F-FC18-149765B98036}"/>
          </ac:spMkLst>
        </pc:spChg>
        <pc:spChg chg="add mod">
          <ac:chgData name="Daniel Khashabi" userId="62390808-c838-45e6-be59-d6fd0d208bc8" providerId="ADAL" clId="{BF4D372A-EB5D-9148-B8E0-DCF12512A5C1}" dt="2023-03-31T00:51:16.232" v="730" actId="20577"/>
          <ac:spMkLst>
            <pc:docMk/>
            <pc:sldMk cId="1083432775" sldId="1843"/>
            <ac:spMk id="8" creationId="{B2289E29-7251-E109-F6B9-0D2A022D47B5}"/>
          </ac:spMkLst>
        </pc:spChg>
        <pc:grpChg chg="add mod">
          <ac:chgData name="Daniel Khashabi" userId="62390808-c838-45e6-be59-d6fd0d208bc8" providerId="ADAL" clId="{BF4D372A-EB5D-9148-B8E0-DCF12512A5C1}" dt="2023-03-31T00:38:49.956" v="633" actId="1076"/>
          <ac:grpSpMkLst>
            <pc:docMk/>
            <pc:sldMk cId="1083432775" sldId="1843"/>
            <ac:grpSpMk id="4" creationId="{70FF1BB4-9241-3AE2-42EC-8FB1BEEE3741}"/>
          </ac:grpSpMkLst>
        </pc:grpChg>
        <pc:picChg chg="mod">
          <ac:chgData name="Daniel Khashabi" userId="62390808-c838-45e6-be59-d6fd0d208bc8" providerId="ADAL" clId="{BF4D372A-EB5D-9148-B8E0-DCF12512A5C1}" dt="2023-03-31T00:38:05.525" v="614"/>
          <ac:picMkLst>
            <pc:docMk/>
            <pc:sldMk cId="1083432775" sldId="1843"/>
            <ac:picMk id="5" creationId="{BF7A9982-B5E3-8F6C-904D-004EC085ABDF}"/>
          </ac:picMkLst>
        </pc:picChg>
        <pc:picChg chg="mod">
          <ac:chgData name="Daniel Khashabi" userId="62390808-c838-45e6-be59-d6fd0d208bc8" providerId="ADAL" clId="{BF4D372A-EB5D-9148-B8E0-DCF12512A5C1}" dt="2023-03-31T00:38:05.525" v="614"/>
          <ac:picMkLst>
            <pc:docMk/>
            <pc:sldMk cId="1083432775" sldId="1843"/>
            <ac:picMk id="6" creationId="{35BD377B-3B72-162C-04B8-F82362904A3C}"/>
          </ac:picMkLst>
        </pc:picChg>
      </pc:sldChg>
      <pc:sldChg chg="addSp delSp modSp add mod">
        <pc:chgData name="Daniel Khashabi" userId="62390808-c838-45e6-be59-d6fd0d208bc8" providerId="ADAL" clId="{BF4D372A-EB5D-9148-B8E0-DCF12512A5C1}" dt="2023-04-04T15:23:26.010" v="17944" actId="207"/>
        <pc:sldMkLst>
          <pc:docMk/>
          <pc:sldMk cId="3402956200" sldId="1844"/>
        </pc:sldMkLst>
        <pc:spChg chg="mod">
          <ac:chgData name="Daniel Khashabi" userId="62390808-c838-45e6-be59-d6fd0d208bc8" providerId="ADAL" clId="{BF4D372A-EB5D-9148-B8E0-DCF12512A5C1}" dt="2023-03-31T00:47:36.210" v="705"/>
          <ac:spMkLst>
            <pc:docMk/>
            <pc:sldMk cId="3402956200" sldId="1844"/>
            <ac:spMk id="2" creationId="{E0DC6750-2D96-46B2-EED1-F9280C9E78C1}"/>
          </ac:spMkLst>
        </pc:spChg>
        <pc:spChg chg="del">
          <ac:chgData name="Daniel Khashabi" userId="62390808-c838-45e6-be59-d6fd0d208bc8" providerId="ADAL" clId="{BF4D372A-EB5D-9148-B8E0-DCF12512A5C1}" dt="2023-03-31T00:48:43.303" v="722" actId="478"/>
          <ac:spMkLst>
            <pc:docMk/>
            <pc:sldMk cId="3402956200" sldId="1844"/>
            <ac:spMk id="7" creationId="{9BE5D435-1A33-878F-FC18-149765B98036}"/>
          </ac:spMkLst>
        </pc:spChg>
        <pc:spChg chg="add del">
          <ac:chgData name="Daniel Khashabi" userId="62390808-c838-45e6-be59-d6fd0d208bc8" providerId="ADAL" clId="{BF4D372A-EB5D-9148-B8E0-DCF12512A5C1}" dt="2023-03-31T00:40:23.753" v="647" actId="478"/>
          <ac:spMkLst>
            <pc:docMk/>
            <pc:sldMk cId="3402956200" sldId="1844"/>
            <ac:spMk id="9" creationId="{E64F15EE-B703-3FF8-23C0-38684BB38590}"/>
          </ac:spMkLst>
        </pc:spChg>
        <pc:spChg chg="add del">
          <ac:chgData name="Daniel Khashabi" userId="62390808-c838-45e6-be59-d6fd0d208bc8" providerId="ADAL" clId="{BF4D372A-EB5D-9148-B8E0-DCF12512A5C1}" dt="2023-03-31T00:40:31.163" v="649" actId="22"/>
          <ac:spMkLst>
            <pc:docMk/>
            <pc:sldMk cId="3402956200" sldId="1844"/>
            <ac:spMk id="11" creationId="{0DF2C6B0-0BAC-47C9-4450-05FA9E4EBD71}"/>
          </ac:spMkLst>
        </pc:spChg>
        <pc:spChg chg="add mod">
          <ac:chgData name="Daniel Khashabi" userId="62390808-c838-45e6-be59-d6fd0d208bc8" providerId="ADAL" clId="{BF4D372A-EB5D-9148-B8E0-DCF12512A5C1}" dt="2023-04-04T00:50:49.813" v="12960" actId="14100"/>
          <ac:spMkLst>
            <pc:docMk/>
            <pc:sldMk cId="3402956200" sldId="1844"/>
            <ac:spMk id="13" creationId="{62B2168E-7EF4-26C1-0739-407B90151A54}"/>
          </ac:spMkLst>
        </pc:spChg>
        <pc:spChg chg="add mod">
          <ac:chgData name="Daniel Khashabi" userId="62390808-c838-45e6-be59-d6fd0d208bc8" providerId="ADAL" clId="{BF4D372A-EB5D-9148-B8E0-DCF12512A5C1}" dt="2023-04-04T15:23:26.010" v="17944" actId="207"/>
          <ac:spMkLst>
            <pc:docMk/>
            <pc:sldMk cId="3402956200" sldId="1844"/>
            <ac:spMk id="14" creationId="{724CFC53-9E08-D2F2-2AD0-8371F9F5836E}"/>
          </ac:spMkLst>
        </pc:spChg>
        <pc:spChg chg="add mod">
          <ac:chgData name="Daniel Khashabi" userId="62390808-c838-45e6-be59-d6fd0d208bc8" providerId="ADAL" clId="{BF4D372A-EB5D-9148-B8E0-DCF12512A5C1}" dt="2023-03-31T00:51:19.613" v="731"/>
          <ac:spMkLst>
            <pc:docMk/>
            <pc:sldMk cId="3402956200" sldId="1844"/>
            <ac:spMk id="15" creationId="{FB9D7D90-9D19-B86C-F804-68F0E8ACE1DE}"/>
          </ac:spMkLst>
        </pc:spChg>
      </pc:sldChg>
      <pc:sldChg chg="addSp delSp modSp add mod modAnim">
        <pc:chgData name="Daniel Khashabi" userId="62390808-c838-45e6-be59-d6fd0d208bc8" providerId="ADAL" clId="{BF4D372A-EB5D-9148-B8E0-DCF12512A5C1}" dt="2023-04-04T15:52:19.028" v="18302"/>
        <pc:sldMkLst>
          <pc:docMk/>
          <pc:sldMk cId="1356075000" sldId="1845"/>
        </pc:sldMkLst>
        <pc:spChg chg="mod">
          <ac:chgData name="Daniel Khashabi" userId="62390808-c838-45e6-be59-d6fd0d208bc8" providerId="ADAL" clId="{BF4D372A-EB5D-9148-B8E0-DCF12512A5C1}" dt="2023-04-04T00:48:04.171" v="12902" actId="20577"/>
          <ac:spMkLst>
            <pc:docMk/>
            <pc:sldMk cId="1356075000" sldId="1845"/>
            <ac:spMk id="2" creationId="{E0DC6750-2D96-46B2-EED1-F9280C9E78C1}"/>
          </ac:spMkLst>
        </pc:spChg>
        <pc:spChg chg="del">
          <ac:chgData name="Daniel Khashabi" userId="62390808-c838-45e6-be59-d6fd0d208bc8" providerId="ADAL" clId="{BF4D372A-EB5D-9148-B8E0-DCF12512A5C1}" dt="2023-03-31T00:58:40.129" v="913" actId="478"/>
          <ac:spMkLst>
            <pc:docMk/>
            <pc:sldMk cId="1356075000" sldId="1845"/>
            <ac:spMk id="3" creationId="{F2892329-B2C3-3D4E-0247-B0B5D33C4393}"/>
          </ac:spMkLst>
        </pc:spChg>
        <pc:spChg chg="del">
          <ac:chgData name="Daniel Khashabi" userId="62390808-c838-45e6-be59-d6fd0d208bc8" providerId="ADAL" clId="{BF4D372A-EB5D-9148-B8E0-DCF12512A5C1}" dt="2023-03-31T00:51:35.675" v="732" actId="478"/>
          <ac:spMkLst>
            <pc:docMk/>
            <pc:sldMk cId="1356075000" sldId="1845"/>
            <ac:spMk id="7" creationId="{9BE5D435-1A33-878F-FC18-149765B98036}"/>
          </ac:spMkLst>
        </pc:spChg>
        <pc:spChg chg="add mod">
          <ac:chgData name="Daniel Khashabi" userId="62390808-c838-45e6-be59-d6fd0d208bc8" providerId="ADAL" clId="{BF4D372A-EB5D-9148-B8E0-DCF12512A5C1}" dt="2023-04-04T15:23:10.712" v="17941" actId="207"/>
          <ac:spMkLst>
            <pc:docMk/>
            <pc:sldMk cId="1356075000" sldId="1845"/>
            <ac:spMk id="8" creationId="{5600DB7D-8AB9-BDFE-9B4F-140A81C9BE5F}"/>
          </ac:spMkLst>
        </pc:spChg>
        <pc:spChg chg="add mod">
          <ac:chgData name="Daniel Khashabi" userId="62390808-c838-45e6-be59-d6fd0d208bc8" providerId="ADAL" clId="{BF4D372A-EB5D-9148-B8E0-DCF12512A5C1}" dt="2023-03-31T00:52:19.895" v="750" actId="20577"/>
          <ac:spMkLst>
            <pc:docMk/>
            <pc:sldMk cId="1356075000" sldId="1845"/>
            <ac:spMk id="9" creationId="{CA3BA44F-057A-0E38-2D82-51952744C436}"/>
          </ac:spMkLst>
        </pc:spChg>
        <pc:spChg chg="add mod">
          <ac:chgData name="Daniel Khashabi" userId="62390808-c838-45e6-be59-d6fd0d208bc8" providerId="ADAL" clId="{BF4D372A-EB5D-9148-B8E0-DCF12512A5C1}" dt="2023-03-31T00:58:38.564" v="912" actId="1076"/>
          <ac:spMkLst>
            <pc:docMk/>
            <pc:sldMk cId="1356075000" sldId="1845"/>
            <ac:spMk id="11" creationId="{611717B7-DDDA-728C-E095-C22DFE3BA8DB}"/>
          </ac:spMkLst>
        </pc:spChg>
        <pc:spChg chg="mod">
          <ac:chgData name="Daniel Khashabi" userId="62390808-c838-45e6-be59-d6fd0d208bc8" providerId="ADAL" clId="{BF4D372A-EB5D-9148-B8E0-DCF12512A5C1}" dt="2023-04-04T00:48:40.846" v="12916" actId="14100"/>
          <ac:spMkLst>
            <pc:docMk/>
            <pc:sldMk cId="1356075000" sldId="1845"/>
            <ac:spMk id="13" creationId="{62B2168E-7EF4-26C1-0739-407B90151A54}"/>
          </ac:spMkLst>
        </pc:spChg>
        <pc:grpChg chg="del">
          <ac:chgData name="Daniel Khashabi" userId="62390808-c838-45e6-be59-d6fd0d208bc8" providerId="ADAL" clId="{BF4D372A-EB5D-9148-B8E0-DCF12512A5C1}" dt="2023-03-31T00:58:28.768" v="910" actId="478"/>
          <ac:grpSpMkLst>
            <pc:docMk/>
            <pc:sldMk cId="1356075000" sldId="1845"/>
            <ac:grpSpMk id="4" creationId="{70FF1BB4-9241-3AE2-42EC-8FB1BEEE3741}"/>
          </ac:grpSpMkLst>
        </pc:grpChg>
      </pc:sldChg>
      <pc:sldChg chg="modSp add mod">
        <pc:chgData name="Daniel Khashabi" userId="62390808-c838-45e6-be59-d6fd0d208bc8" providerId="ADAL" clId="{BF4D372A-EB5D-9148-B8E0-DCF12512A5C1}" dt="2023-04-04T15:23:16.101" v="17942"/>
        <pc:sldMkLst>
          <pc:docMk/>
          <pc:sldMk cId="3369850551" sldId="1846"/>
        </pc:sldMkLst>
        <pc:spChg chg="mod">
          <ac:chgData name="Daniel Khashabi" userId="62390808-c838-45e6-be59-d6fd0d208bc8" providerId="ADAL" clId="{BF4D372A-EB5D-9148-B8E0-DCF12512A5C1}" dt="2023-04-04T00:48:06.498" v="12903"/>
          <ac:spMkLst>
            <pc:docMk/>
            <pc:sldMk cId="3369850551" sldId="1846"/>
            <ac:spMk id="2" creationId="{E0DC6750-2D96-46B2-EED1-F9280C9E78C1}"/>
          </ac:spMkLst>
        </pc:spChg>
        <pc:spChg chg="mod">
          <ac:chgData name="Daniel Khashabi" userId="62390808-c838-45e6-be59-d6fd0d208bc8" providerId="ADAL" clId="{BF4D372A-EB5D-9148-B8E0-DCF12512A5C1}" dt="2023-04-04T15:23:16.101" v="17942"/>
          <ac:spMkLst>
            <pc:docMk/>
            <pc:sldMk cId="3369850551" sldId="1846"/>
            <ac:spMk id="8" creationId="{5600DB7D-8AB9-BDFE-9B4F-140A81C9BE5F}"/>
          </ac:spMkLst>
        </pc:spChg>
        <pc:spChg chg="mod">
          <ac:chgData name="Daniel Khashabi" userId="62390808-c838-45e6-be59-d6fd0d208bc8" providerId="ADAL" clId="{BF4D372A-EB5D-9148-B8E0-DCF12512A5C1}" dt="2023-04-04T00:49:01.348" v="12921" actId="20577"/>
          <ac:spMkLst>
            <pc:docMk/>
            <pc:sldMk cId="3369850551" sldId="1846"/>
            <ac:spMk id="13" creationId="{62B2168E-7EF4-26C1-0739-407B90151A54}"/>
          </ac:spMkLst>
        </pc:spChg>
      </pc:sldChg>
      <pc:sldChg chg="modSp add mod">
        <pc:chgData name="Daniel Khashabi" userId="62390808-c838-45e6-be59-d6fd0d208bc8" providerId="ADAL" clId="{BF4D372A-EB5D-9148-B8E0-DCF12512A5C1}" dt="2023-04-04T15:24:19.141" v="17990" actId="20577"/>
        <pc:sldMkLst>
          <pc:docMk/>
          <pc:sldMk cId="1382085797" sldId="1847"/>
        </pc:sldMkLst>
        <pc:spChg chg="mod">
          <ac:chgData name="Daniel Khashabi" userId="62390808-c838-45e6-be59-d6fd0d208bc8" providerId="ADAL" clId="{BF4D372A-EB5D-9148-B8E0-DCF12512A5C1}" dt="2023-04-04T15:24:19.141" v="17990" actId="20577"/>
          <ac:spMkLst>
            <pc:docMk/>
            <pc:sldMk cId="1382085797" sldId="1847"/>
            <ac:spMk id="4" creationId="{14871816-2C14-73BA-F0E6-877B16A1CC90}"/>
          </ac:spMkLst>
        </pc:spChg>
      </pc:sldChg>
      <pc:sldChg chg="addSp delSp modSp new mod modClrScheme chgLayout">
        <pc:chgData name="Daniel Khashabi" userId="62390808-c838-45e6-be59-d6fd0d208bc8" providerId="ADAL" clId="{BF4D372A-EB5D-9148-B8E0-DCF12512A5C1}" dt="2023-03-31T01:56:25.159" v="1846" actId="1035"/>
        <pc:sldMkLst>
          <pc:docMk/>
          <pc:sldMk cId="2362131809" sldId="1848"/>
        </pc:sldMkLst>
        <pc:spChg chg="del mod ord">
          <ac:chgData name="Daniel Khashabi" userId="62390808-c838-45e6-be59-d6fd0d208bc8" providerId="ADAL" clId="{BF4D372A-EB5D-9148-B8E0-DCF12512A5C1}" dt="2023-03-31T01:46:26.526" v="1511" actId="700"/>
          <ac:spMkLst>
            <pc:docMk/>
            <pc:sldMk cId="2362131809" sldId="1848"/>
            <ac:spMk id="2" creationId="{8C16F670-9C34-863E-FA6A-4CE9B89DDE36}"/>
          </ac:spMkLst>
        </pc:spChg>
        <pc:spChg chg="del mod ord">
          <ac:chgData name="Daniel Khashabi" userId="62390808-c838-45e6-be59-d6fd0d208bc8" providerId="ADAL" clId="{BF4D372A-EB5D-9148-B8E0-DCF12512A5C1}" dt="2023-03-31T01:46:26.526" v="1511" actId="700"/>
          <ac:spMkLst>
            <pc:docMk/>
            <pc:sldMk cId="2362131809" sldId="1848"/>
            <ac:spMk id="3" creationId="{F6C61317-60FF-644D-7E0D-A0F13C1BE65E}"/>
          </ac:spMkLst>
        </pc:spChg>
        <pc:spChg chg="add mod ord">
          <ac:chgData name="Daniel Khashabi" userId="62390808-c838-45e6-be59-d6fd0d208bc8" providerId="ADAL" clId="{BF4D372A-EB5D-9148-B8E0-DCF12512A5C1}" dt="2023-03-31T01:46:42.112" v="1548" actId="20577"/>
          <ac:spMkLst>
            <pc:docMk/>
            <pc:sldMk cId="2362131809" sldId="1848"/>
            <ac:spMk id="4" creationId="{F01DD062-5FB9-B2BB-7FEF-07E9DC7DA1B0}"/>
          </ac:spMkLst>
        </pc:spChg>
        <pc:spChg chg="add del mod ord">
          <ac:chgData name="Daniel Khashabi" userId="62390808-c838-45e6-be59-d6fd0d208bc8" providerId="ADAL" clId="{BF4D372A-EB5D-9148-B8E0-DCF12512A5C1}" dt="2023-03-31T01:49:20.013" v="1673" actId="21"/>
          <ac:spMkLst>
            <pc:docMk/>
            <pc:sldMk cId="2362131809" sldId="1848"/>
            <ac:spMk id="5" creationId="{1232AB90-ABFD-80F4-BEF0-2ED52F6685FE}"/>
          </ac:spMkLst>
        </pc:spChg>
        <pc:spChg chg="mod">
          <ac:chgData name="Daniel Khashabi" userId="62390808-c838-45e6-be59-d6fd0d208bc8" providerId="ADAL" clId="{BF4D372A-EB5D-9148-B8E0-DCF12512A5C1}" dt="2023-03-31T01:46:54.520" v="1562"/>
          <ac:spMkLst>
            <pc:docMk/>
            <pc:sldMk cId="2362131809" sldId="1848"/>
            <ac:spMk id="9" creationId="{9EF5E0AF-3435-DC6C-77B4-C7BD86F8A98D}"/>
          </ac:spMkLst>
        </pc:spChg>
        <pc:spChg chg="mod">
          <ac:chgData name="Daniel Khashabi" userId="62390808-c838-45e6-be59-d6fd0d208bc8" providerId="ADAL" clId="{BF4D372A-EB5D-9148-B8E0-DCF12512A5C1}" dt="2023-03-31T01:46:54.520" v="1562"/>
          <ac:spMkLst>
            <pc:docMk/>
            <pc:sldMk cId="2362131809" sldId="1848"/>
            <ac:spMk id="10" creationId="{2FD547B3-FB1C-D183-BEE2-7245F9569A37}"/>
          </ac:spMkLst>
        </pc:spChg>
        <pc:spChg chg="mod">
          <ac:chgData name="Daniel Khashabi" userId="62390808-c838-45e6-be59-d6fd0d208bc8" providerId="ADAL" clId="{BF4D372A-EB5D-9148-B8E0-DCF12512A5C1}" dt="2023-03-31T01:46:54.520" v="1562"/>
          <ac:spMkLst>
            <pc:docMk/>
            <pc:sldMk cId="2362131809" sldId="1848"/>
            <ac:spMk id="11" creationId="{85DB8EAE-2091-303E-4AFA-585C0E0928AE}"/>
          </ac:spMkLst>
        </pc:spChg>
        <pc:spChg chg="mod">
          <ac:chgData name="Daniel Khashabi" userId="62390808-c838-45e6-be59-d6fd0d208bc8" providerId="ADAL" clId="{BF4D372A-EB5D-9148-B8E0-DCF12512A5C1}" dt="2023-03-31T01:46:54.520" v="1562"/>
          <ac:spMkLst>
            <pc:docMk/>
            <pc:sldMk cId="2362131809" sldId="1848"/>
            <ac:spMk id="12" creationId="{BF339BD5-EB7E-6353-4307-D55F553AEA31}"/>
          </ac:spMkLst>
        </pc:spChg>
        <pc:spChg chg="add del mod">
          <ac:chgData name="Daniel Khashabi" userId="62390808-c838-45e6-be59-d6fd0d208bc8" providerId="ADAL" clId="{BF4D372A-EB5D-9148-B8E0-DCF12512A5C1}" dt="2023-03-31T01:48:02.717" v="1617" actId="1038"/>
          <ac:spMkLst>
            <pc:docMk/>
            <pc:sldMk cId="2362131809" sldId="1848"/>
            <ac:spMk id="13" creationId="{29B58251-AC44-01BA-1D0F-B9AF17AA4489}"/>
          </ac:spMkLst>
        </pc:spChg>
        <pc:spChg chg="del mod">
          <ac:chgData name="Daniel Khashabi" userId="62390808-c838-45e6-be59-d6fd0d208bc8" providerId="ADAL" clId="{BF4D372A-EB5D-9148-B8E0-DCF12512A5C1}" dt="2023-03-31T01:47:43.756" v="1599" actId="478"/>
          <ac:spMkLst>
            <pc:docMk/>
            <pc:sldMk cId="2362131809" sldId="1848"/>
            <ac:spMk id="14" creationId="{1BB789DA-F774-98E4-FF1A-41343BDA0F6E}"/>
          </ac:spMkLst>
        </pc:spChg>
        <pc:spChg chg="add del mod">
          <ac:chgData name="Daniel Khashabi" userId="62390808-c838-45e6-be59-d6fd0d208bc8" providerId="ADAL" clId="{BF4D372A-EB5D-9148-B8E0-DCF12512A5C1}" dt="2023-03-31T01:50:02.129" v="1719" actId="478"/>
          <ac:spMkLst>
            <pc:docMk/>
            <pc:sldMk cId="2362131809" sldId="1848"/>
            <ac:spMk id="16" creationId="{0943FDD8-123C-C11A-F038-F951010F2613}"/>
          </ac:spMkLst>
        </pc:spChg>
        <pc:spChg chg="add mod">
          <ac:chgData name="Daniel Khashabi" userId="62390808-c838-45e6-be59-d6fd0d208bc8" providerId="ADAL" clId="{BF4D372A-EB5D-9148-B8E0-DCF12512A5C1}" dt="2023-03-31T01:56:02.316" v="1831" actId="1038"/>
          <ac:spMkLst>
            <pc:docMk/>
            <pc:sldMk cId="2362131809" sldId="1848"/>
            <ac:spMk id="18" creationId="{58A6BAF7-2FCB-26BC-425C-88D57DE070B3}"/>
          </ac:spMkLst>
        </pc:spChg>
        <pc:spChg chg="add del mod">
          <ac:chgData name="Daniel Khashabi" userId="62390808-c838-45e6-be59-d6fd0d208bc8" providerId="ADAL" clId="{BF4D372A-EB5D-9148-B8E0-DCF12512A5C1}" dt="2023-03-31T01:49:04.044" v="1654"/>
          <ac:spMkLst>
            <pc:docMk/>
            <pc:sldMk cId="2362131809" sldId="1848"/>
            <ac:spMk id="19" creationId="{D467BC1C-1E20-99F7-6482-1C08A3414BB7}"/>
          </ac:spMkLst>
        </pc:spChg>
        <pc:spChg chg="add del mod">
          <ac:chgData name="Daniel Khashabi" userId="62390808-c838-45e6-be59-d6fd0d208bc8" providerId="ADAL" clId="{BF4D372A-EB5D-9148-B8E0-DCF12512A5C1}" dt="2023-03-31T01:49:23.298" v="1676" actId="478"/>
          <ac:spMkLst>
            <pc:docMk/>
            <pc:sldMk cId="2362131809" sldId="1848"/>
            <ac:spMk id="21" creationId="{72C3CA11-B3A8-7D83-59C8-B85E801B7ED5}"/>
          </ac:spMkLst>
        </pc:spChg>
        <pc:spChg chg="add del mod">
          <ac:chgData name="Daniel Khashabi" userId="62390808-c838-45e6-be59-d6fd0d208bc8" providerId="ADAL" clId="{BF4D372A-EB5D-9148-B8E0-DCF12512A5C1}" dt="2023-03-31T01:49:22.083" v="1675"/>
          <ac:spMkLst>
            <pc:docMk/>
            <pc:sldMk cId="2362131809" sldId="1848"/>
            <ac:spMk id="22" creationId="{5D250B57-2995-9AB0-2714-059721E51D3E}"/>
          </ac:spMkLst>
        </pc:spChg>
        <pc:spChg chg="add mod">
          <ac:chgData name="Daniel Khashabi" userId="62390808-c838-45e6-be59-d6fd0d208bc8" providerId="ADAL" clId="{BF4D372A-EB5D-9148-B8E0-DCF12512A5C1}" dt="2023-03-31T01:56:25.159" v="1846" actId="1035"/>
          <ac:spMkLst>
            <pc:docMk/>
            <pc:sldMk cId="2362131809" sldId="1848"/>
            <ac:spMk id="23" creationId="{8E255C13-CA9C-CEB1-37FE-D7630CE41664}"/>
          </ac:spMkLst>
        </pc:spChg>
        <pc:grpChg chg="add mod">
          <ac:chgData name="Daniel Khashabi" userId="62390808-c838-45e6-be59-d6fd0d208bc8" providerId="ADAL" clId="{BF4D372A-EB5D-9148-B8E0-DCF12512A5C1}" dt="2023-03-31T01:47:13.142" v="1567" actId="1076"/>
          <ac:grpSpMkLst>
            <pc:docMk/>
            <pc:sldMk cId="2362131809" sldId="1848"/>
            <ac:grpSpMk id="7" creationId="{8A292C45-C252-F0C4-65B3-F0B2656E9C88}"/>
          </ac:grpSpMkLst>
        </pc:grpChg>
        <pc:grpChg chg="add mod">
          <ac:chgData name="Daniel Khashabi" userId="62390808-c838-45e6-be59-d6fd0d208bc8" providerId="ADAL" clId="{BF4D372A-EB5D-9148-B8E0-DCF12512A5C1}" dt="2023-03-31T01:56:25.159" v="1846" actId="1035"/>
          <ac:grpSpMkLst>
            <pc:docMk/>
            <pc:sldMk cId="2362131809" sldId="1848"/>
            <ac:grpSpMk id="17" creationId="{6D909D2C-E037-5E7D-05C8-383135E1798E}"/>
          </ac:grpSpMkLst>
        </pc:grpChg>
        <pc:picChg chg="add mod">
          <ac:chgData name="Daniel Khashabi" userId="62390808-c838-45e6-be59-d6fd0d208bc8" providerId="ADAL" clId="{BF4D372A-EB5D-9148-B8E0-DCF12512A5C1}" dt="2023-03-31T01:47:46.336" v="1603" actId="1035"/>
          <ac:picMkLst>
            <pc:docMk/>
            <pc:sldMk cId="2362131809" sldId="1848"/>
            <ac:picMk id="6" creationId="{592E5FD0-7EDA-5B39-77AA-010AF97DDAEA}"/>
          </ac:picMkLst>
        </pc:picChg>
        <pc:picChg chg="mod">
          <ac:chgData name="Daniel Khashabi" userId="62390808-c838-45e6-be59-d6fd0d208bc8" providerId="ADAL" clId="{BF4D372A-EB5D-9148-B8E0-DCF12512A5C1}" dt="2023-03-31T01:46:54.520" v="1562"/>
          <ac:picMkLst>
            <pc:docMk/>
            <pc:sldMk cId="2362131809" sldId="1848"/>
            <ac:picMk id="8" creationId="{27DA4C9E-A8B4-AFB8-8FAA-59A59431BC08}"/>
          </ac:picMkLst>
        </pc:picChg>
      </pc:sldChg>
      <pc:sldChg chg="new del">
        <pc:chgData name="Daniel Khashabi" userId="62390808-c838-45e6-be59-d6fd0d208bc8" providerId="ADAL" clId="{BF4D372A-EB5D-9148-B8E0-DCF12512A5C1}" dt="2023-03-31T01:46:21.246" v="1509" actId="680"/>
        <pc:sldMkLst>
          <pc:docMk/>
          <pc:sldMk cId="4143029321" sldId="1848"/>
        </pc:sldMkLst>
      </pc:sldChg>
      <pc:sldChg chg="add del">
        <pc:chgData name="Daniel Khashabi" userId="62390808-c838-45e6-be59-d6fd0d208bc8" providerId="ADAL" clId="{BF4D372A-EB5D-9148-B8E0-DCF12512A5C1}" dt="2023-03-31T02:07:13.716" v="1940" actId="2696"/>
        <pc:sldMkLst>
          <pc:docMk/>
          <pc:sldMk cId="4042091359" sldId="1849"/>
        </pc:sldMkLst>
      </pc:sldChg>
      <pc:sldChg chg="delSp add mod">
        <pc:chgData name="Daniel Khashabi" userId="62390808-c838-45e6-be59-d6fd0d208bc8" providerId="ADAL" clId="{BF4D372A-EB5D-9148-B8E0-DCF12512A5C1}" dt="2023-03-31T02:07:09.483" v="1937" actId="478"/>
        <pc:sldMkLst>
          <pc:docMk/>
          <pc:sldMk cId="326544970" sldId="1850"/>
        </pc:sldMkLst>
        <pc:spChg chg="del">
          <ac:chgData name="Daniel Khashabi" userId="62390808-c838-45e6-be59-d6fd0d208bc8" providerId="ADAL" clId="{BF4D372A-EB5D-9148-B8E0-DCF12512A5C1}" dt="2023-03-31T02:07:09.483" v="1937" actId="478"/>
          <ac:spMkLst>
            <pc:docMk/>
            <pc:sldMk cId="326544970" sldId="1850"/>
            <ac:spMk id="11" creationId="{00000000-0000-0000-0000-000000000000}"/>
          </ac:spMkLst>
        </pc:spChg>
      </pc:sldChg>
      <pc:sldChg chg="addSp delSp modSp add mod chgLayout">
        <pc:chgData name="Daniel Khashabi" userId="62390808-c838-45e6-be59-d6fd0d208bc8" providerId="ADAL" clId="{BF4D372A-EB5D-9148-B8E0-DCF12512A5C1}" dt="2023-04-01T18:04:32.934" v="10847"/>
        <pc:sldMkLst>
          <pc:docMk/>
          <pc:sldMk cId="1613247213" sldId="1851"/>
        </pc:sldMkLst>
        <pc:spChg chg="add mod ord">
          <ac:chgData name="Daniel Khashabi" userId="62390808-c838-45e6-be59-d6fd0d208bc8" providerId="ADAL" clId="{BF4D372A-EB5D-9148-B8E0-DCF12512A5C1}" dt="2023-04-01T18:04:32.934" v="10847"/>
          <ac:spMkLst>
            <pc:docMk/>
            <pc:sldMk cId="1613247213" sldId="1851"/>
            <ac:spMk id="2" creationId="{C6D40C18-FA4C-7FA6-C596-DF561D08FB8F}"/>
          </ac:spMkLst>
        </pc:spChg>
        <pc:spChg chg="del">
          <ac:chgData name="Daniel Khashabi" userId="62390808-c838-45e6-be59-d6fd0d208bc8" providerId="ADAL" clId="{BF4D372A-EB5D-9148-B8E0-DCF12512A5C1}" dt="2023-03-31T02:07:30.753" v="1949" actId="478"/>
          <ac:spMkLst>
            <pc:docMk/>
            <pc:sldMk cId="1613247213" sldId="1851"/>
            <ac:spMk id="3" creationId="{00000000-0000-0000-0000-000000000000}"/>
          </ac:spMkLst>
        </pc:spChg>
        <pc:spChg chg="del">
          <ac:chgData name="Daniel Khashabi" userId="62390808-c838-45e6-be59-d6fd0d208bc8" providerId="ADAL" clId="{BF4D372A-EB5D-9148-B8E0-DCF12512A5C1}" dt="2023-03-31T02:07:26.434" v="1948" actId="478"/>
          <ac:spMkLst>
            <pc:docMk/>
            <pc:sldMk cId="1613247213" sldId="1851"/>
            <ac:spMk id="4" creationId="{00000000-0000-0000-0000-000000000000}"/>
          </ac:spMkLst>
        </pc:spChg>
        <pc:spChg chg="del">
          <ac:chgData name="Daniel Khashabi" userId="62390808-c838-45e6-be59-d6fd0d208bc8" providerId="ADAL" clId="{BF4D372A-EB5D-9148-B8E0-DCF12512A5C1}" dt="2023-03-31T02:07:26.434" v="1948" actId="478"/>
          <ac:spMkLst>
            <pc:docMk/>
            <pc:sldMk cId="1613247213" sldId="1851"/>
            <ac:spMk id="10" creationId="{00000000-0000-0000-0000-000000000000}"/>
          </ac:spMkLst>
        </pc:spChg>
        <pc:spChg chg="mod">
          <ac:chgData name="Daniel Khashabi" userId="62390808-c838-45e6-be59-d6fd0d208bc8" providerId="ADAL" clId="{BF4D372A-EB5D-9148-B8E0-DCF12512A5C1}" dt="2023-03-31T02:10:11.888" v="1976" actId="20577"/>
          <ac:spMkLst>
            <pc:docMk/>
            <pc:sldMk cId="1613247213" sldId="1851"/>
            <ac:spMk id="13" creationId="{EC296CE1-5445-6F3B-4A03-E077A13AA24F}"/>
          </ac:spMkLst>
        </pc:spChg>
        <pc:spChg chg="mod ord">
          <ac:chgData name="Daniel Khashabi" userId="62390808-c838-45e6-be59-d6fd0d208bc8" providerId="ADAL" clId="{BF4D372A-EB5D-9148-B8E0-DCF12512A5C1}" dt="2023-03-31T02:07:33.305" v="1950" actId="700"/>
          <ac:spMkLst>
            <pc:docMk/>
            <pc:sldMk cId="1613247213" sldId="1851"/>
            <ac:spMk id="14" creationId="{43F729AC-E450-02E2-4953-F88C6FCF8A00}"/>
          </ac:spMkLst>
        </pc:spChg>
        <pc:grpChg chg="del">
          <ac:chgData name="Daniel Khashabi" userId="62390808-c838-45e6-be59-d6fd0d208bc8" providerId="ADAL" clId="{BF4D372A-EB5D-9148-B8E0-DCF12512A5C1}" dt="2023-03-31T02:07:26.434" v="1948" actId="478"/>
          <ac:grpSpMkLst>
            <pc:docMk/>
            <pc:sldMk cId="1613247213" sldId="1851"/>
            <ac:grpSpMk id="5" creationId="{00000000-0000-0000-0000-000000000000}"/>
          </ac:grpSpMkLst>
        </pc:grpChg>
        <pc:picChg chg="add mod">
          <ac:chgData name="Daniel Khashabi" userId="62390808-c838-45e6-be59-d6fd0d208bc8" providerId="ADAL" clId="{BF4D372A-EB5D-9148-B8E0-DCF12512A5C1}" dt="2023-03-31T02:07:44.587" v="1953" actId="1076"/>
          <ac:picMkLst>
            <pc:docMk/>
            <pc:sldMk cId="1613247213" sldId="1851"/>
            <ac:picMk id="11" creationId="{A3B98123-2646-4B3C-E2A2-E0D49683C881}"/>
          </ac:picMkLst>
        </pc:picChg>
      </pc:sldChg>
      <pc:sldChg chg="modSp new mod">
        <pc:chgData name="Daniel Khashabi" userId="62390808-c838-45e6-be59-d6fd0d208bc8" providerId="ADAL" clId="{BF4D372A-EB5D-9148-B8E0-DCF12512A5C1}" dt="2023-03-31T02:16:36.649" v="2169" actId="20577"/>
        <pc:sldMkLst>
          <pc:docMk/>
          <pc:sldMk cId="2512415588" sldId="1852"/>
        </pc:sldMkLst>
        <pc:spChg chg="mod">
          <ac:chgData name="Daniel Khashabi" userId="62390808-c838-45e6-be59-d6fd0d208bc8" providerId="ADAL" clId="{BF4D372A-EB5D-9148-B8E0-DCF12512A5C1}" dt="2023-03-31T02:11:55.792" v="2063" actId="20577"/>
          <ac:spMkLst>
            <pc:docMk/>
            <pc:sldMk cId="2512415588" sldId="1852"/>
            <ac:spMk id="2" creationId="{B557E7DA-50FB-CE9E-8888-252EBB1D857A}"/>
          </ac:spMkLst>
        </pc:spChg>
        <pc:spChg chg="mod">
          <ac:chgData name="Daniel Khashabi" userId="62390808-c838-45e6-be59-d6fd0d208bc8" providerId="ADAL" clId="{BF4D372A-EB5D-9148-B8E0-DCF12512A5C1}" dt="2023-03-31T02:16:36.649" v="2169" actId="20577"/>
          <ac:spMkLst>
            <pc:docMk/>
            <pc:sldMk cId="2512415588" sldId="1852"/>
            <ac:spMk id="3" creationId="{E8DBC178-E383-C119-4AF4-C0DDA9C801A4}"/>
          </ac:spMkLst>
        </pc:spChg>
      </pc:sldChg>
      <pc:sldChg chg="addSp delSp modSp new mod modAnim">
        <pc:chgData name="Daniel Khashabi" userId="62390808-c838-45e6-be59-d6fd0d208bc8" providerId="ADAL" clId="{BF4D372A-EB5D-9148-B8E0-DCF12512A5C1}" dt="2023-04-04T15:52:35.982" v="18304"/>
        <pc:sldMkLst>
          <pc:docMk/>
          <pc:sldMk cId="2858921967" sldId="1853"/>
        </pc:sldMkLst>
        <pc:spChg chg="mod">
          <ac:chgData name="Daniel Khashabi" userId="62390808-c838-45e6-be59-d6fd0d208bc8" providerId="ADAL" clId="{BF4D372A-EB5D-9148-B8E0-DCF12512A5C1}" dt="2023-03-31T02:21:03.276" v="2199" actId="20577"/>
          <ac:spMkLst>
            <pc:docMk/>
            <pc:sldMk cId="2858921967" sldId="1853"/>
            <ac:spMk id="2" creationId="{951244E0-FB70-46A9-C96D-1819B2CC8C40}"/>
          </ac:spMkLst>
        </pc:spChg>
        <pc:spChg chg="del">
          <ac:chgData name="Daniel Khashabi" userId="62390808-c838-45e6-be59-d6fd0d208bc8" providerId="ADAL" clId="{BF4D372A-EB5D-9148-B8E0-DCF12512A5C1}" dt="2023-03-31T02:21:37.677" v="2201"/>
          <ac:spMkLst>
            <pc:docMk/>
            <pc:sldMk cId="2858921967" sldId="1853"/>
            <ac:spMk id="3" creationId="{74848D66-73E2-FF04-161C-AD5DFD92EF91}"/>
          </ac:spMkLst>
        </pc:spChg>
        <pc:spChg chg="add mod">
          <ac:chgData name="Daniel Khashabi" userId="62390808-c838-45e6-be59-d6fd0d208bc8" providerId="ADAL" clId="{BF4D372A-EB5D-9148-B8E0-DCF12512A5C1}" dt="2023-03-31T02:29:52.032" v="2407" actId="20577"/>
          <ac:spMkLst>
            <pc:docMk/>
            <pc:sldMk cId="2858921967" sldId="1853"/>
            <ac:spMk id="4" creationId="{55E9449C-08A0-0FEA-ADFE-74CED7155846}"/>
          </ac:spMkLst>
        </pc:spChg>
        <pc:spChg chg="add del mod">
          <ac:chgData name="Daniel Khashabi" userId="62390808-c838-45e6-be59-d6fd0d208bc8" providerId="ADAL" clId="{BF4D372A-EB5D-9148-B8E0-DCF12512A5C1}" dt="2023-03-31T02:21:56.629" v="2209"/>
          <ac:spMkLst>
            <pc:docMk/>
            <pc:sldMk cId="2858921967" sldId="1853"/>
            <ac:spMk id="8" creationId="{36BC6726-EE04-04B0-E30E-482F03F726F6}"/>
          </ac:spMkLst>
        </pc:spChg>
        <pc:spChg chg="add del mod">
          <ac:chgData name="Daniel Khashabi" userId="62390808-c838-45e6-be59-d6fd0d208bc8" providerId="ADAL" clId="{BF4D372A-EB5D-9148-B8E0-DCF12512A5C1}" dt="2023-03-31T02:24:31.318" v="2257" actId="478"/>
          <ac:spMkLst>
            <pc:docMk/>
            <pc:sldMk cId="2858921967" sldId="1853"/>
            <ac:spMk id="11" creationId="{25CF8C77-A89C-FBF3-01B6-5C57BEABE882}"/>
          </ac:spMkLst>
        </pc:spChg>
        <pc:spChg chg="add mod">
          <ac:chgData name="Daniel Khashabi" userId="62390808-c838-45e6-be59-d6fd0d208bc8" providerId="ADAL" clId="{BF4D372A-EB5D-9148-B8E0-DCF12512A5C1}" dt="2023-03-31T02:25:38.087" v="2311" actId="1037"/>
          <ac:spMkLst>
            <pc:docMk/>
            <pc:sldMk cId="2858921967" sldId="1853"/>
            <ac:spMk id="14" creationId="{8BFD218B-7DA4-6B18-5C2A-FC2D79D77842}"/>
          </ac:spMkLst>
        </pc:spChg>
        <pc:spChg chg="add mod">
          <ac:chgData name="Daniel Khashabi" userId="62390808-c838-45e6-be59-d6fd0d208bc8" providerId="ADAL" clId="{BF4D372A-EB5D-9148-B8E0-DCF12512A5C1}" dt="2023-03-31T02:26:55.321" v="2375" actId="20577"/>
          <ac:spMkLst>
            <pc:docMk/>
            <pc:sldMk cId="2858921967" sldId="1853"/>
            <ac:spMk id="15" creationId="{667A89DB-7F0C-B31B-EACD-655077C0AD85}"/>
          </ac:spMkLst>
        </pc:spChg>
        <pc:picChg chg="add del mod">
          <ac:chgData name="Daniel Khashabi" userId="62390808-c838-45e6-be59-d6fd0d208bc8" providerId="ADAL" clId="{BF4D372A-EB5D-9148-B8E0-DCF12512A5C1}" dt="2023-03-31T02:21:44.560" v="2208" actId="478"/>
          <ac:picMkLst>
            <pc:docMk/>
            <pc:sldMk cId="2858921967" sldId="1853"/>
            <ac:picMk id="6" creationId="{11AE439E-6DD2-5F53-669D-CE279F73CAF1}"/>
          </ac:picMkLst>
        </pc:picChg>
        <pc:picChg chg="add mod modCrop">
          <ac:chgData name="Daniel Khashabi" userId="62390808-c838-45e6-be59-d6fd0d208bc8" providerId="ADAL" clId="{BF4D372A-EB5D-9148-B8E0-DCF12512A5C1}" dt="2023-03-31T02:23:41.621" v="2245" actId="1076"/>
          <ac:picMkLst>
            <pc:docMk/>
            <pc:sldMk cId="2858921967" sldId="1853"/>
            <ac:picMk id="10" creationId="{BC49A03B-2BDB-CDCB-3838-E1131795E344}"/>
          </ac:picMkLst>
        </pc:picChg>
        <pc:picChg chg="add mod modCrop">
          <ac:chgData name="Daniel Khashabi" userId="62390808-c838-45e6-be59-d6fd0d208bc8" providerId="ADAL" clId="{BF4D372A-EB5D-9148-B8E0-DCF12512A5C1}" dt="2023-03-31T02:23:41.621" v="2245" actId="1076"/>
          <ac:picMkLst>
            <pc:docMk/>
            <pc:sldMk cId="2858921967" sldId="1853"/>
            <ac:picMk id="12" creationId="{D65574BD-EDDF-C0AE-9CC9-65A1A98BCAAE}"/>
          </ac:picMkLst>
        </pc:picChg>
        <pc:picChg chg="add mod modCrop">
          <ac:chgData name="Daniel Khashabi" userId="62390808-c838-45e6-be59-d6fd0d208bc8" providerId="ADAL" clId="{BF4D372A-EB5D-9148-B8E0-DCF12512A5C1}" dt="2023-03-31T02:23:41.621" v="2245" actId="1076"/>
          <ac:picMkLst>
            <pc:docMk/>
            <pc:sldMk cId="2858921967" sldId="1853"/>
            <ac:picMk id="13" creationId="{FC21B33E-0A39-95B0-FC8A-9D9A0ACE54D3}"/>
          </ac:picMkLst>
        </pc:picChg>
      </pc:sldChg>
      <pc:sldChg chg="add del">
        <pc:chgData name="Daniel Khashabi" userId="62390808-c838-45e6-be59-d6fd0d208bc8" providerId="ADAL" clId="{BF4D372A-EB5D-9148-B8E0-DCF12512A5C1}" dt="2023-03-30T23:16:42.155" v="10" actId="2696"/>
        <pc:sldMkLst>
          <pc:docMk/>
          <pc:sldMk cId="492524874" sldId="1854"/>
        </pc:sldMkLst>
      </pc:sldChg>
      <pc:sldChg chg="addSp delSp modSp add del mod chgLayout">
        <pc:chgData name="Daniel Khashabi" userId="62390808-c838-45e6-be59-d6fd0d208bc8" providerId="ADAL" clId="{BF4D372A-EB5D-9148-B8E0-DCF12512A5C1}" dt="2023-03-31T02:53:13.151" v="2522" actId="2696"/>
        <pc:sldMkLst>
          <pc:docMk/>
          <pc:sldMk cId="945732801" sldId="1854"/>
        </pc:sldMkLst>
        <pc:spChg chg="mod ord">
          <ac:chgData name="Daniel Khashabi" userId="62390808-c838-45e6-be59-d6fd0d208bc8" providerId="ADAL" clId="{BF4D372A-EB5D-9148-B8E0-DCF12512A5C1}" dt="2023-03-31T02:35:17.969" v="2439" actId="700"/>
          <ac:spMkLst>
            <pc:docMk/>
            <pc:sldMk cId="945732801" sldId="1854"/>
            <ac:spMk id="2" creationId="{951244E0-FB70-46A9-C96D-1819B2CC8C40}"/>
          </ac:spMkLst>
        </pc:spChg>
        <pc:spChg chg="mod">
          <ac:chgData name="Daniel Khashabi" userId="62390808-c838-45e6-be59-d6fd0d208bc8" providerId="ADAL" clId="{BF4D372A-EB5D-9148-B8E0-DCF12512A5C1}" dt="2023-03-31T02:29:47.094" v="2398" actId="20577"/>
          <ac:spMkLst>
            <pc:docMk/>
            <pc:sldMk cId="945732801" sldId="1854"/>
            <ac:spMk id="4" creationId="{55E9449C-08A0-0FEA-ADFE-74CED7155846}"/>
          </ac:spMkLst>
        </pc:spChg>
        <pc:spChg chg="add del mod">
          <ac:chgData name="Daniel Khashabi" userId="62390808-c838-45e6-be59-d6fd0d208bc8" providerId="ADAL" clId="{BF4D372A-EB5D-9148-B8E0-DCF12512A5C1}" dt="2023-03-31T02:31:03.027" v="2408"/>
          <ac:spMkLst>
            <pc:docMk/>
            <pc:sldMk cId="945732801" sldId="1854"/>
            <ac:spMk id="5" creationId="{9B9CA267-5415-4425-413B-C10725E4F5D7}"/>
          </ac:spMkLst>
        </pc:spChg>
        <pc:spChg chg="add del mod">
          <ac:chgData name="Daniel Khashabi" userId="62390808-c838-45e6-be59-d6fd0d208bc8" providerId="ADAL" clId="{BF4D372A-EB5D-9148-B8E0-DCF12512A5C1}" dt="2023-03-31T02:35:47.752" v="2451" actId="21"/>
          <ac:spMkLst>
            <pc:docMk/>
            <pc:sldMk cId="945732801" sldId="1854"/>
            <ac:spMk id="9" creationId="{21CE987C-A530-0239-B2F4-B6ADD88AD725}"/>
          </ac:spMkLst>
        </pc:spChg>
        <pc:spChg chg="del">
          <ac:chgData name="Daniel Khashabi" userId="62390808-c838-45e6-be59-d6fd0d208bc8" providerId="ADAL" clId="{BF4D372A-EB5D-9148-B8E0-DCF12512A5C1}" dt="2023-03-31T02:27:16.272" v="2377" actId="478"/>
          <ac:spMkLst>
            <pc:docMk/>
            <pc:sldMk cId="945732801" sldId="1854"/>
            <ac:spMk id="14" creationId="{8BFD218B-7DA4-6B18-5C2A-FC2D79D77842}"/>
          </ac:spMkLst>
        </pc:spChg>
        <pc:spChg chg="del">
          <ac:chgData name="Daniel Khashabi" userId="62390808-c838-45e6-be59-d6fd0d208bc8" providerId="ADAL" clId="{BF4D372A-EB5D-9148-B8E0-DCF12512A5C1}" dt="2023-03-31T02:27:16.272" v="2377" actId="478"/>
          <ac:spMkLst>
            <pc:docMk/>
            <pc:sldMk cId="945732801" sldId="1854"/>
            <ac:spMk id="15" creationId="{667A89DB-7F0C-B31B-EACD-655077C0AD85}"/>
          </ac:spMkLst>
        </pc:spChg>
        <pc:spChg chg="add mod">
          <ac:chgData name="Daniel Khashabi" userId="62390808-c838-45e6-be59-d6fd0d208bc8" providerId="ADAL" clId="{BF4D372A-EB5D-9148-B8E0-DCF12512A5C1}" dt="2023-03-31T02:36:06.429" v="2458" actId="21"/>
          <ac:spMkLst>
            <pc:docMk/>
            <pc:sldMk cId="945732801" sldId="1854"/>
            <ac:spMk id="16" creationId="{77EE9C00-E299-3D05-AF13-423E788D2DA7}"/>
          </ac:spMkLst>
        </pc:spChg>
        <pc:picChg chg="add del mod ord modCrop">
          <ac:chgData name="Daniel Khashabi" userId="62390808-c838-45e6-be59-d6fd0d208bc8" providerId="ADAL" clId="{BF4D372A-EB5D-9148-B8E0-DCF12512A5C1}" dt="2023-03-31T02:36:06.429" v="2458" actId="21"/>
          <ac:picMkLst>
            <pc:docMk/>
            <pc:sldMk cId="945732801" sldId="1854"/>
            <ac:picMk id="7" creationId="{8A64CC5B-2C13-5BAF-1C19-9F19017B31C3}"/>
          </ac:picMkLst>
        </pc:picChg>
        <pc:picChg chg="del">
          <ac:chgData name="Daniel Khashabi" userId="62390808-c838-45e6-be59-d6fd0d208bc8" providerId="ADAL" clId="{BF4D372A-EB5D-9148-B8E0-DCF12512A5C1}" dt="2023-03-31T02:27:18.585" v="2378" actId="478"/>
          <ac:picMkLst>
            <pc:docMk/>
            <pc:sldMk cId="945732801" sldId="1854"/>
            <ac:picMk id="10" creationId="{BC49A03B-2BDB-CDCB-3838-E1131795E344}"/>
          </ac:picMkLst>
        </pc:picChg>
        <pc:picChg chg="del">
          <ac:chgData name="Daniel Khashabi" userId="62390808-c838-45e6-be59-d6fd0d208bc8" providerId="ADAL" clId="{BF4D372A-EB5D-9148-B8E0-DCF12512A5C1}" dt="2023-03-31T02:27:18.585" v="2378" actId="478"/>
          <ac:picMkLst>
            <pc:docMk/>
            <pc:sldMk cId="945732801" sldId="1854"/>
            <ac:picMk id="12" creationId="{D65574BD-EDDF-C0AE-9CC9-65A1A98BCAAE}"/>
          </ac:picMkLst>
        </pc:picChg>
        <pc:picChg chg="del">
          <ac:chgData name="Daniel Khashabi" userId="62390808-c838-45e6-be59-d6fd0d208bc8" providerId="ADAL" clId="{BF4D372A-EB5D-9148-B8E0-DCF12512A5C1}" dt="2023-03-31T02:27:18.585" v="2378" actId="478"/>
          <ac:picMkLst>
            <pc:docMk/>
            <pc:sldMk cId="945732801" sldId="1854"/>
            <ac:picMk id="13" creationId="{FC21B33E-0A39-95B0-FC8A-9D9A0ACE54D3}"/>
          </ac:picMkLst>
        </pc:picChg>
      </pc:sldChg>
      <pc:sldChg chg="addSp delSp modSp add mod">
        <pc:chgData name="Daniel Khashabi" userId="62390808-c838-45e6-be59-d6fd0d208bc8" providerId="ADAL" clId="{BF4D372A-EB5D-9148-B8E0-DCF12512A5C1}" dt="2023-04-04T15:26:18.506" v="18023" actId="1035"/>
        <pc:sldMkLst>
          <pc:docMk/>
          <pc:sldMk cId="2011945614" sldId="1855"/>
        </pc:sldMkLst>
        <pc:spChg chg="add mod">
          <ac:chgData name="Daniel Khashabi" userId="62390808-c838-45e6-be59-d6fd0d208bc8" providerId="ADAL" clId="{BF4D372A-EB5D-9148-B8E0-DCF12512A5C1}" dt="2023-04-04T15:26:12.755" v="18007" actId="207"/>
          <ac:spMkLst>
            <pc:docMk/>
            <pc:sldMk cId="2011945614" sldId="1855"/>
            <ac:spMk id="5" creationId="{1E04F556-76CA-758A-5C85-8FA049195EE3}"/>
          </ac:spMkLst>
        </pc:spChg>
        <pc:spChg chg="del">
          <ac:chgData name="Daniel Khashabi" userId="62390808-c838-45e6-be59-d6fd0d208bc8" providerId="ADAL" clId="{BF4D372A-EB5D-9148-B8E0-DCF12512A5C1}" dt="2023-03-31T02:35:31.764" v="2445" actId="478"/>
          <ac:spMkLst>
            <pc:docMk/>
            <pc:sldMk cId="2011945614" sldId="1855"/>
            <ac:spMk id="9" creationId="{21CE987C-A530-0239-B2F4-B6ADD88AD725}"/>
          </ac:spMkLst>
        </pc:spChg>
        <pc:picChg chg="add mod modCrop">
          <ac:chgData name="Daniel Khashabi" userId="62390808-c838-45e6-be59-d6fd0d208bc8" providerId="ADAL" clId="{BF4D372A-EB5D-9148-B8E0-DCF12512A5C1}" dt="2023-04-04T15:26:18.506" v="18023" actId="1035"/>
          <ac:picMkLst>
            <pc:docMk/>
            <pc:sldMk cId="2011945614" sldId="1855"/>
            <ac:picMk id="6" creationId="{7919E906-E142-3E80-C3E7-4717F3D31AA3}"/>
          </ac:picMkLst>
        </pc:picChg>
        <pc:picChg chg="del">
          <ac:chgData name="Daniel Khashabi" userId="62390808-c838-45e6-be59-d6fd0d208bc8" providerId="ADAL" clId="{BF4D372A-EB5D-9148-B8E0-DCF12512A5C1}" dt="2023-03-31T02:35:31.764" v="2445" actId="478"/>
          <ac:picMkLst>
            <pc:docMk/>
            <pc:sldMk cId="2011945614" sldId="1855"/>
            <ac:picMk id="7" creationId="{8A64CC5B-2C13-5BAF-1C19-9F19017B31C3}"/>
          </ac:picMkLst>
        </pc:picChg>
      </pc:sldChg>
      <pc:sldChg chg="add">
        <pc:chgData name="Daniel Khashabi" userId="62390808-c838-45e6-be59-d6fd0d208bc8" providerId="ADAL" clId="{BF4D372A-EB5D-9148-B8E0-DCF12512A5C1}" dt="2023-04-04T15:26:54.603" v="18025"/>
        <pc:sldMkLst>
          <pc:docMk/>
          <pc:sldMk cId="431757268" sldId="1856"/>
        </pc:sldMkLst>
      </pc:sldChg>
      <pc:sldChg chg="addSp delSp modSp new del mod">
        <pc:chgData name="Daniel Khashabi" userId="62390808-c838-45e6-be59-d6fd0d208bc8" providerId="ADAL" clId="{BF4D372A-EB5D-9148-B8E0-DCF12512A5C1}" dt="2023-04-04T15:26:51.113" v="18024" actId="2696"/>
        <pc:sldMkLst>
          <pc:docMk/>
          <pc:sldMk cId="609775457" sldId="1856"/>
        </pc:sldMkLst>
        <pc:spChg chg="mod">
          <ac:chgData name="Daniel Khashabi" userId="62390808-c838-45e6-be59-d6fd0d208bc8" providerId="ADAL" clId="{BF4D372A-EB5D-9148-B8E0-DCF12512A5C1}" dt="2023-03-31T03:40:44.595" v="2561" actId="20577"/>
          <ac:spMkLst>
            <pc:docMk/>
            <pc:sldMk cId="609775457" sldId="1856"/>
            <ac:spMk id="2" creationId="{D54B2646-C42D-622A-4873-2F2C5E2E483B}"/>
          </ac:spMkLst>
        </pc:spChg>
        <pc:spChg chg="mod">
          <ac:chgData name="Daniel Khashabi" userId="62390808-c838-45e6-be59-d6fd0d208bc8" providerId="ADAL" clId="{BF4D372A-EB5D-9148-B8E0-DCF12512A5C1}" dt="2023-03-31T03:40:52.013" v="2562"/>
          <ac:spMkLst>
            <pc:docMk/>
            <pc:sldMk cId="609775457" sldId="1856"/>
            <ac:spMk id="6" creationId="{7E1A2979-CC21-16EB-A93B-892D1161A529}"/>
          </ac:spMkLst>
        </pc:spChg>
        <pc:spChg chg="add mod">
          <ac:chgData name="Daniel Khashabi" userId="62390808-c838-45e6-be59-d6fd0d208bc8" providerId="ADAL" clId="{BF4D372A-EB5D-9148-B8E0-DCF12512A5C1}" dt="2023-03-31T03:40:52.013" v="2562"/>
          <ac:spMkLst>
            <pc:docMk/>
            <pc:sldMk cId="609775457" sldId="1856"/>
            <ac:spMk id="7" creationId="{98B641CB-5D1E-668A-067C-913D3A8FFC38}"/>
          </ac:spMkLst>
        </pc:spChg>
        <pc:spChg chg="add del mod">
          <ac:chgData name="Daniel Khashabi" userId="62390808-c838-45e6-be59-d6fd0d208bc8" providerId="ADAL" clId="{BF4D372A-EB5D-9148-B8E0-DCF12512A5C1}" dt="2023-03-31T03:42:02.283" v="2582" actId="478"/>
          <ac:spMkLst>
            <pc:docMk/>
            <pc:sldMk cId="609775457" sldId="1856"/>
            <ac:spMk id="8" creationId="{3A70A52C-90F1-BD2A-A2CD-81EE97C71FA9}"/>
          </ac:spMkLst>
        </pc:spChg>
        <pc:spChg chg="add mod">
          <ac:chgData name="Daniel Khashabi" userId="62390808-c838-45e6-be59-d6fd0d208bc8" providerId="ADAL" clId="{BF4D372A-EB5D-9148-B8E0-DCF12512A5C1}" dt="2023-03-31T03:40:55.182" v="2564"/>
          <ac:spMkLst>
            <pc:docMk/>
            <pc:sldMk cId="609775457" sldId="1856"/>
            <ac:spMk id="9" creationId="{6ADC27E2-2F5A-72D4-6D4A-F9E22EA4C902}"/>
          </ac:spMkLst>
        </pc:spChg>
        <pc:spChg chg="add mod">
          <ac:chgData name="Daniel Khashabi" userId="62390808-c838-45e6-be59-d6fd0d208bc8" providerId="ADAL" clId="{BF4D372A-EB5D-9148-B8E0-DCF12512A5C1}" dt="2023-03-31T03:41:26.112" v="2574" actId="1076"/>
          <ac:spMkLst>
            <pc:docMk/>
            <pc:sldMk cId="609775457" sldId="1856"/>
            <ac:spMk id="10" creationId="{A81E3378-8560-1C9D-105B-D9ABCE72E0C2}"/>
          </ac:spMkLst>
        </pc:spChg>
        <pc:grpChg chg="add mod">
          <ac:chgData name="Daniel Khashabi" userId="62390808-c838-45e6-be59-d6fd0d208bc8" providerId="ADAL" clId="{BF4D372A-EB5D-9148-B8E0-DCF12512A5C1}" dt="2023-03-31T03:40:52.013" v="2562"/>
          <ac:grpSpMkLst>
            <pc:docMk/>
            <pc:sldMk cId="609775457" sldId="1856"/>
            <ac:grpSpMk id="4" creationId="{02EEB734-86AB-9B75-F59A-43C7F7BA3B66}"/>
          </ac:grpSpMkLst>
        </pc:grpChg>
        <pc:picChg chg="mod">
          <ac:chgData name="Daniel Khashabi" userId="62390808-c838-45e6-be59-d6fd0d208bc8" providerId="ADAL" clId="{BF4D372A-EB5D-9148-B8E0-DCF12512A5C1}" dt="2023-03-31T03:40:52.013" v="2562"/>
          <ac:picMkLst>
            <pc:docMk/>
            <pc:sldMk cId="609775457" sldId="1856"/>
            <ac:picMk id="5" creationId="{A2B9B9C9-01D6-0F66-9588-BFBA468B7CB9}"/>
          </ac:picMkLst>
        </pc:picChg>
      </pc:sldChg>
      <pc:sldChg chg="modSp new del mod">
        <pc:chgData name="Daniel Khashabi" userId="62390808-c838-45e6-be59-d6fd0d208bc8" providerId="ADAL" clId="{BF4D372A-EB5D-9148-B8E0-DCF12512A5C1}" dt="2023-03-31T04:03:23.362" v="3040" actId="2696"/>
        <pc:sldMkLst>
          <pc:docMk/>
          <pc:sldMk cId="2355956207" sldId="1857"/>
        </pc:sldMkLst>
        <pc:spChg chg="mod">
          <ac:chgData name="Daniel Khashabi" userId="62390808-c838-45e6-be59-d6fd0d208bc8" providerId="ADAL" clId="{BF4D372A-EB5D-9148-B8E0-DCF12512A5C1}" dt="2023-03-31T03:40:52.048" v="2563" actId="27636"/>
          <ac:spMkLst>
            <pc:docMk/>
            <pc:sldMk cId="2355956207" sldId="1857"/>
            <ac:spMk id="2" creationId="{71F4675D-6735-1B91-03A9-A38728CB2C32}"/>
          </ac:spMkLst>
        </pc:spChg>
      </pc:sldChg>
      <pc:sldChg chg="addSp delSp modSp add del mod">
        <pc:chgData name="Daniel Khashabi" userId="62390808-c838-45e6-be59-d6fd0d208bc8" providerId="ADAL" clId="{BF4D372A-EB5D-9148-B8E0-DCF12512A5C1}" dt="2023-04-04T15:26:51.113" v="18024" actId="2696"/>
        <pc:sldMkLst>
          <pc:docMk/>
          <pc:sldMk cId="2685560607" sldId="1858"/>
        </pc:sldMkLst>
        <pc:spChg chg="del">
          <ac:chgData name="Daniel Khashabi" userId="62390808-c838-45e6-be59-d6fd0d208bc8" providerId="ADAL" clId="{BF4D372A-EB5D-9148-B8E0-DCF12512A5C1}" dt="2023-03-31T03:41:42.124" v="2577" actId="478"/>
          <ac:spMkLst>
            <pc:docMk/>
            <pc:sldMk cId="2685560607" sldId="1858"/>
            <ac:spMk id="7" creationId="{98B641CB-5D1E-668A-067C-913D3A8FFC38}"/>
          </ac:spMkLst>
        </pc:spChg>
        <pc:spChg chg="del">
          <ac:chgData name="Daniel Khashabi" userId="62390808-c838-45e6-be59-d6fd0d208bc8" providerId="ADAL" clId="{BF4D372A-EB5D-9148-B8E0-DCF12512A5C1}" dt="2023-03-31T03:41:42.124" v="2577" actId="478"/>
          <ac:spMkLst>
            <pc:docMk/>
            <pc:sldMk cId="2685560607" sldId="1858"/>
            <ac:spMk id="8" creationId="{3A70A52C-90F1-BD2A-A2CD-81EE97C71FA9}"/>
          </ac:spMkLst>
        </pc:spChg>
        <pc:spChg chg="add del mod">
          <ac:chgData name="Daniel Khashabi" userId="62390808-c838-45e6-be59-d6fd0d208bc8" providerId="ADAL" clId="{BF4D372A-EB5D-9148-B8E0-DCF12512A5C1}" dt="2023-03-31T03:41:43.605" v="2579"/>
          <ac:spMkLst>
            <pc:docMk/>
            <pc:sldMk cId="2685560607" sldId="1858"/>
            <ac:spMk id="12" creationId="{F07734BB-B4C0-11B0-FE6D-4779AEA3AE32}"/>
          </ac:spMkLst>
        </pc:spChg>
        <pc:spChg chg="add del mod">
          <ac:chgData name="Daniel Khashabi" userId="62390808-c838-45e6-be59-d6fd0d208bc8" providerId="ADAL" clId="{BF4D372A-EB5D-9148-B8E0-DCF12512A5C1}" dt="2023-03-31T03:41:43.605" v="2579"/>
          <ac:spMkLst>
            <pc:docMk/>
            <pc:sldMk cId="2685560607" sldId="1858"/>
            <ac:spMk id="13" creationId="{9525FDC1-DE78-0B32-4B67-6680FC5B158F}"/>
          </ac:spMkLst>
        </pc:spChg>
        <pc:spChg chg="mod">
          <ac:chgData name="Daniel Khashabi" userId="62390808-c838-45e6-be59-d6fd0d208bc8" providerId="ADAL" clId="{BF4D372A-EB5D-9148-B8E0-DCF12512A5C1}" dt="2023-03-31T03:41:49.398" v="2580"/>
          <ac:spMkLst>
            <pc:docMk/>
            <pc:sldMk cId="2685560607" sldId="1858"/>
            <ac:spMk id="17" creationId="{5F42CE34-D0CB-7601-CD3B-B23C09DDDC7D}"/>
          </ac:spMkLst>
        </pc:spChg>
        <pc:spChg chg="add mod">
          <ac:chgData name="Daniel Khashabi" userId="62390808-c838-45e6-be59-d6fd0d208bc8" providerId="ADAL" clId="{BF4D372A-EB5D-9148-B8E0-DCF12512A5C1}" dt="2023-03-31T03:41:49.398" v="2580"/>
          <ac:spMkLst>
            <pc:docMk/>
            <pc:sldMk cId="2685560607" sldId="1858"/>
            <ac:spMk id="19" creationId="{3C7104ED-A6E4-3C4D-0719-92E1AC6FC53E}"/>
          </ac:spMkLst>
        </pc:spChg>
        <pc:spChg chg="add del mod">
          <ac:chgData name="Daniel Khashabi" userId="62390808-c838-45e6-be59-d6fd0d208bc8" providerId="ADAL" clId="{BF4D372A-EB5D-9148-B8E0-DCF12512A5C1}" dt="2023-03-31T03:41:58.973" v="2581" actId="478"/>
          <ac:spMkLst>
            <pc:docMk/>
            <pc:sldMk cId="2685560607" sldId="1858"/>
            <ac:spMk id="20" creationId="{7E90C7B5-7ECF-506F-05FF-64E8809C5F92}"/>
          </ac:spMkLst>
        </pc:spChg>
        <pc:grpChg chg="del">
          <ac:chgData name="Daniel Khashabi" userId="62390808-c838-45e6-be59-d6fd0d208bc8" providerId="ADAL" clId="{BF4D372A-EB5D-9148-B8E0-DCF12512A5C1}" dt="2023-03-31T03:41:42.124" v="2577" actId="478"/>
          <ac:grpSpMkLst>
            <pc:docMk/>
            <pc:sldMk cId="2685560607" sldId="1858"/>
            <ac:grpSpMk id="4" creationId="{02EEB734-86AB-9B75-F59A-43C7F7BA3B66}"/>
          </ac:grpSpMkLst>
        </pc:grpChg>
        <pc:grpChg chg="add mod">
          <ac:chgData name="Daniel Khashabi" userId="62390808-c838-45e6-be59-d6fd0d208bc8" providerId="ADAL" clId="{BF4D372A-EB5D-9148-B8E0-DCF12512A5C1}" dt="2023-03-31T03:41:49.398" v="2580"/>
          <ac:grpSpMkLst>
            <pc:docMk/>
            <pc:sldMk cId="2685560607" sldId="1858"/>
            <ac:grpSpMk id="14" creationId="{D7AE5CF2-0661-948C-27E5-22CDECCD9BC1}"/>
          </ac:grpSpMkLst>
        </pc:grpChg>
        <pc:picChg chg="add del mod">
          <ac:chgData name="Daniel Khashabi" userId="62390808-c838-45e6-be59-d6fd0d208bc8" providerId="ADAL" clId="{BF4D372A-EB5D-9148-B8E0-DCF12512A5C1}" dt="2023-03-31T03:41:43.605" v="2579"/>
          <ac:picMkLst>
            <pc:docMk/>
            <pc:sldMk cId="2685560607" sldId="1858"/>
            <ac:picMk id="11" creationId="{1378BFA8-EF08-EF4B-F0A1-734DAFE7253F}"/>
          </ac:picMkLst>
        </pc:picChg>
        <pc:picChg chg="mod">
          <ac:chgData name="Daniel Khashabi" userId="62390808-c838-45e6-be59-d6fd0d208bc8" providerId="ADAL" clId="{BF4D372A-EB5D-9148-B8E0-DCF12512A5C1}" dt="2023-03-31T03:41:49.398" v="2580"/>
          <ac:picMkLst>
            <pc:docMk/>
            <pc:sldMk cId="2685560607" sldId="1858"/>
            <ac:picMk id="15" creationId="{BD69B848-ACC3-66A9-0D67-7DF577AF0B86}"/>
          </ac:picMkLst>
        </pc:picChg>
        <pc:picChg chg="mod">
          <ac:chgData name="Daniel Khashabi" userId="62390808-c838-45e6-be59-d6fd0d208bc8" providerId="ADAL" clId="{BF4D372A-EB5D-9148-B8E0-DCF12512A5C1}" dt="2023-03-31T03:41:49.398" v="2580"/>
          <ac:picMkLst>
            <pc:docMk/>
            <pc:sldMk cId="2685560607" sldId="1858"/>
            <ac:picMk id="16" creationId="{B1D86A65-5A6B-EEA7-5520-7A876959A079}"/>
          </ac:picMkLst>
        </pc:picChg>
        <pc:picChg chg="add mod">
          <ac:chgData name="Daniel Khashabi" userId="62390808-c838-45e6-be59-d6fd0d208bc8" providerId="ADAL" clId="{BF4D372A-EB5D-9148-B8E0-DCF12512A5C1}" dt="2023-03-31T03:41:49.398" v="2580"/>
          <ac:picMkLst>
            <pc:docMk/>
            <pc:sldMk cId="2685560607" sldId="1858"/>
            <ac:picMk id="18" creationId="{01C4EB1F-605D-AA6C-7C54-50915297852C}"/>
          </ac:picMkLst>
        </pc:picChg>
      </pc:sldChg>
      <pc:sldChg chg="add">
        <pc:chgData name="Daniel Khashabi" userId="62390808-c838-45e6-be59-d6fd0d208bc8" providerId="ADAL" clId="{BF4D372A-EB5D-9148-B8E0-DCF12512A5C1}" dt="2023-04-04T15:26:54.603" v="18025"/>
        <pc:sldMkLst>
          <pc:docMk/>
          <pc:sldMk cId="3374871639" sldId="1858"/>
        </pc:sldMkLst>
      </pc:sldChg>
      <pc:sldChg chg="addSp delSp modSp new del mod">
        <pc:chgData name="Daniel Khashabi" userId="62390808-c838-45e6-be59-d6fd0d208bc8" providerId="ADAL" clId="{BF4D372A-EB5D-9148-B8E0-DCF12512A5C1}" dt="2023-04-04T02:08:37.131" v="14547" actId="2696"/>
        <pc:sldMkLst>
          <pc:docMk/>
          <pc:sldMk cId="2810028079" sldId="1859"/>
        </pc:sldMkLst>
        <pc:spChg chg="mod">
          <ac:chgData name="Daniel Khashabi" userId="62390808-c838-45e6-be59-d6fd0d208bc8" providerId="ADAL" clId="{BF4D372A-EB5D-9148-B8E0-DCF12512A5C1}" dt="2023-03-31T03:42:27.793" v="2643" actId="20577"/>
          <ac:spMkLst>
            <pc:docMk/>
            <pc:sldMk cId="2810028079" sldId="1859"/>
            <ac:spMk id="2" creationId="{825F385B-10F1-8586-3A4E-0A0953EE310C}"/>
          </ac:spMkLst>
        </pc:spChg>
        <pc:spChg chg="mod">
          <ac:chgData name="Daniel Khashabi" userId="62390808-c838-45e6-be59-d6fd0d208bc8" providerId="ADAL" clId="{BF4D372A-EB5D-9148-B8E0-DCF12512A5C1}" dt="2023-03-31T04:02:53.003" v="3036" actId="20577"/>
          <ac:spMkLst>
            <pc:docMk/>
            <pc:sldMk cId="2810028079" sldId="1859"/>
            <ac:spMk id="3" creationId="{97AA9D8E-0D44-C0D6-8BEB-7AC8AAFAED48}"/>
          </ac:spMkLst>
        </pc:spChg>
        <pc:spChg chg="add del mod">
          <ac:chgData name="Daniel Khashabi" userId="62390808-c838-45e6-be59-d6fd0d208bc8" providerId="ADAL" clId="{BF4D372A-EB5D-9148-B8E0-DCF12512A5C1}" dt="2023-04-01T01:25:29.980" v="5390" actId="478"/>
          <ac:spMkLst>
            <pc:docMk/>
            <pc:sldMk cId="2810028079" sldId="1859"/>
            <ac:spMk id="4" creationId="{A70FA18B-3DD6-A62F-881E-F09C87ED72AB}"/>
          </ac:spMkLst>
        </pc:spChg>
        <pc:spChg chg="add mod">
          <ac:chgData name="Daniel Khashabi" userId="62390808-c838-45e6-be59-d6fd0d208bc8" providerId="ADAL" clId="{BF4D372A-EB5D-9148-B8E0-DCF12512A5C1}" dt="2023-04-01T01:25:30.610" v="5391"/>
          <ac:spMkLst>
            <pc:docMk/>
            <pc:sldMk cId="2810028079" sldId="1859"/>
            <ac:spMk id="5" creationId="{F3F7965D-83DB-EE66-CC1B-89C09547A377}"/>
          </ac:spMkLst>
        </pc:spChg>
      </pc:sldChg>
      <pc:sldChg chg="modSp add mod">
        <pc:chgData name="Daniel Khashabi" userId="62390808-c838-45e6-be59-d6fd0d208bc8" providerId="ADAL" clId="{BF4D372A-EB5D-9148-B8E0-DCF12512A5C1}" dt="2023-04-04T15:27:16.630" v="18051" actId="27636"/>
        <pc:sldMkLst>
          <pc:docMk/>
          <pc:sldMk cId="3047524040" sldId="1859"/>
        </pc:sldMkLst>
        <pc:spChg chg="mod">
          <ac:chgData name="Daniel Khashabi" userId="62390808-c838-45e6-be59-d6fd0d208bc8" providerId="ADAL" clId="{BF4D372A-EB5D-9148-B8E0-DCF12512A5C1}" dt="2023-04-04T15:27:16.630" v="18051" actId="27636"/>
          <ac:spMkLst>
            <pc:docMk/>
            <pc:sldMk cId="3047524040" sldId="1859"/>
            <ac:spMk id="3" creationId="{97AA9D8E-0D44-C0D6-8BEB-7AC8AAFAED48}"/>
          </ac:spMkLst>
        </pc:spChg>
      </pc:sldChg>
      <pc:sldChg chg="addSp delSp modSp new mod ord">
        <pc:chgData name="Daniel Khashabi" userId="62390808-c838-45e6-be59-d6fd0d208bc8" providerId="ADAL" clId="{BF4D372A-EB5D-9148-B8E0-DCF12512A5C1}" dt="2023-04-04T15:53:42.368" v="18307" actId="1036"/>
        <pc:sldMkLst>
          <pc:docMk/>
          <pc:sldMk cId="3661114338" sldId="1860"/>
        </pc:sldMkLst>
        <pc:spChg chg="mod">
          <ac:chgData name="Daniel Khashabi" userId="62390808-c838-45e6-be59-d6fd0d208bc8" providerId="ADAL" clId="{BF4D372A-EB5D-9148-B8E0-DCF12512A5C1}" dt="2023-03-31T04:17:50.497" v="3086" actId="20577"/>
          <ac:spMkLst>
            <pc:docMk/>
            <pc:sldMk cId="3661114338" sldId="1860"/>
            <ac:spMk id="2" creationId="{93FBF5BA-E1DA-8A72-C698-71153F5CA1D4}"/>
          </ac:spMkLst>
        </pc:spChg>
        <pc:spChg chg="mod">
          <ac:chgData name="Daniel Khashabi" userId="62390808-c838-45e6-be59-d6fd0d208bc8" providerId="ADAL" clId="{BF4D372A-EB5D-9148-B8E0-DCF12512A5C1}" dt="2023-04-04T15:53:42.368" v="18307" actId="1036"/>
          <ac:spMkLst>
            <pc:docMk/>
            <pc:sldMk cId="3661114338" sldId="1860"/>
            <ac:spMk id="3" creationId="{1EEB7E2C-AD96-D626-001B-6F78F9140ADB}"/>
          </ac:spMkLst>
        </pc:spChg>
        <pc:spChg chg="add mod">
          <ac:chgData name="Daniel Khashabi" userId="62390808-c838-45e6-be59-d6fd0d208bc8" providerId="ADAL" clId="{BF4D372A-EB5D-9148-B8E0-DCF12512A5C1}" dt="2023-03-31T04:23:46.711" v="3365" actId="1036"/>
          <ac:spMkLst>
            <pc:docMk/>
            <pc:sldMk cId="3661114338" sldId="1860"/>
            <ac:spMk id="4" creationId="{ABD80C85-5E2E-1258-ADA7-BFCFB3BA8062}"/>
          </ac:spMkLst>
        </pc:spChg>
        <pc:spChg chg="add mod">
          <ac:chgData name="Daniel Khashabi" userId="62390808-c838-45e6-be59-d6fd0d208bc8" providerId="ADAL" clId="{BF4D372A-EB5D-9148-B8E0-DCF12512A5C1}" dt="2023-04-04T15:28:13.542" v="18054" actId="207"/>
          <ac:spMkLst>
            <pc:docMk/>
            <pc:sldMk cId="3661114338" sldId="1860"/>
            <ac:spMk id="5" creationId="{289971BD-3D8E-A1B2-BBFC-53D22A13799B}"/>
          </ac:spMkLst>
        </pc:spChg>
        <pc:spChg chg="add mod">
          <ac:chgData name="Daniel Khashabi" userId="62390808-c838-45e6-be59-d6fd0d208bc8" providerId="ADAL" clId="{BF4D372A-EB5D-9148-B8E0-DCF12512A5C1}" dt="2023-04-04T15:28:18.860" v="18056" actId="207"/>
          <ac:spMkLst>
            <pc:docMk/>
            <pc:sldMk cId="3661114338" sldId="1860"/>
            <ac:spMk id="6" creationId="{8164155D-C266-1E8E-D5BB-0A9C635B9CE0}"/>
          </ac:spMkLst>
        </pc:spChg>
        <pc:spChg chg="add del mod">
          <ac:chgData name="Daniel Khashabi" userId="62390808-c838-45e6-be59-d6fd0d208bc8" providerId="ADAL" clId="{BF4D372A-EB5D-9148-B8E0-DCF12512A5C1}" dt="2023-04-01T01:25:26.283" v="5388" actId="478"/>
          <ac:spMkLst>
            <pc:docMk/>
            <pc:sldMk cId="3661114338" sldId="1860"/>
            <ac:spMk id="7" creationId="{4930533D-E47D-0A03-3E96-44E55057DC57}"/>
          </ac:spMkLst>
        </pc:spChg>
        <pc:spChg chg="add mod">
          <ac:chgData name="Daniel Khashabi" userId="62390808-c838-45e6-be59-d6fd0d208bc8" providerId="ADAL" clId="{BF4D372A-EB5D-9148-B8E0-DCF12512A5C1}" dt="2023-04-01T18:22:05.305" v="11017"/>
          <ac:spMkLst>
            <pc:docMk/>
            <pc:sldMk cId="3661114338" sldId="1860"/>
            <ac:spMk id="7" creationId="{ADB15A58-CDD3-2F03-ABBB-7A89900AD297}"/>
          </ac:spMkLst>
        </pc:spChg>
        <pc:spChg chg="add del mod">
          <ac:chgData name="Daniel Khashabi" userId="62390808-c838-45e6-be59-d6fd0d208bc8" providerId="ADAL" clId="{BF4D372A-EB5D-9148-B8E0-DCF12512A5C1}" dt="2023-04-01T18:22:05.043" v="11016" actId="478"/>
          <ac:spMkLst>
            <pc:docMk/>
            <pc:sldMk cId="3661114338" sldId="1860"/>
            <ac:spMk id="8" creationId="{1BFA574A-BB5B-0E31-08C1-00B84FD4A990}"/>
          </ac:spMkLst>
        </pc:spChg>
      </pc:sldChg>
      <pc:sldChg chg="addSp delSp modSp add mod modAnim">
        <pc:chgData name="Daniel Khashabi" userId="62390808-c838-45e6-be59-d6fd0d208bc8" providerId="ADAL" clId="{BF4D372A-EB5D-9148-B8E0-DCF12512A5C1}" dt="2023-04-04T23:01:49.918" v="18701" actId="20577"/>
        <pc:sldMkLst>
          <pc:docMk/>
          <pc:sldMk cId="554662408" sldId="1861"/>
        </pc:sldMkLst>
        <pc:spChg chg="mod">
          <ac:chgData name="Daniel Khashabi" userId="62390808-c838-45e6-be59-d6fd0d208bc8" providerId="ADAL" clId="{BF4D372A-EB5D-9148-B8E0-DCF12512A5C1}" dt="2023-04-04T15:54:11.044" v="18314" actId="20577"/>
          <ac:spMkLst>
            <pc:docMk/>
            <pc:sldMk cId="554662408" sldId="1861"/>
            <ac:spMk id="3" creationId="{1EEB7E2C-AD96-D626-001B-6F78F9140ADB}"/>
          </ac:spMkLst>
        </pc:spChg>
        <pc:spChg chg="del">
          <ac:chgData name="Daniel Khashabi" userId="62390808-c838-45e6-be59-d6fd0d208bc8" providerId="ADAL" clId="{BF4D372A-EB5D-9148-B8E0-DCF12512A5C1}" dt="2023-03-31T04:24:16.101" v="3375" actId="478"/>
          <ac:spMkLst>
            <pc:docMk/>
            <pc:sldMk cId="554662408" sldId="1861"/>
            <ac:spMk id="4" creationId="{ABD80C85-5E2E-1258-ADA7-BFCFB3BA8062}"/>
          </ac:spMkLst>
        </pc:spChg>
        <pc:spChg chg="add mod">
          <ac:chgData name="Daniel Khashabi" userId="62390808-c838-45e6-be59-d6fd0d208bc8" providerId="ADAL" clId="{BF4D372A-EB5D-9148-B8E0-DCF12512A5C1}" dt="2023-04-04T15:55:39.129" v="18438" actId="14100"/>
          <ac:spMkLst>
            <pc:docMk/>
            <pc:sldMk cId="554662408" sldId="1861"/>
            <ac:spMk id="4" creationId="{D0BB209F-C681-3585-695E-8EB398923177}"/>
          </ac:spMkLst>
        </pc:spChg>
        <pc:spChg chg="del">
          <ac:chgData name="Daniel Khashabi" userId="62390808-c838-45e6-be59-d6fd0d208bc8" providerId="ADAL" clId="{BF4D372A-EB5D-9148-B8E0-DCF12512A5C1}" dt="2023-03-31T04:24:16.101" v="3375" actId="478"/>
          <ac:spMkLst>
            <pc:docMk/>
            <pc:sldMk cId="554662408" sldId="1861"/>
            <ac:spMk id="5" creationId="{289971BD-3D8E-A1B2-BBFC-53D22A13799B}"/>
          </ac:spMkLst>
        </pc:spChg>
        <pc:spChg chg="add mod">
          <ac:chgData name="Daniel Khashabi" userId="62390808-c838-45e6-be59-d6fd0d208bc8" providerId="ADAL" clId="{BF4D372A-EB5D-9148-B8E0-DCF12512A5C1}" dt="2023-04-01T18:22:07.195" v="11018"/>
          <ac:spMkLst>
            <pc:docMk/>
            <pc:sldMk cId="554662408" sldId="1861"/>
            <ac:spMk id="5" creationId="{F210A1CE-E563-B7CC-8D3B-D833795CC0DA}"/>
          </ac:spMkLst>
        </pc:spChg>
        <pc:spChg chg="del">
          <ac:chgData name="Daniel Khashabi" userId="62390808-c838-45e6-be59-d6fd0d208bc8" providerId="ADAL" clId="{BF4D372A-EB5D-9148-B8E0-DCF12512A5C1}" dt="2023-03-31T04:24:16.101" v="3375" actId="478"/>
          <ac:spMkLst>
            <pc:docMk/>
            <pc:sldMk cId="554662408" sldId="1861"/>
            <ac:spMk id="6" creationId="{8164155D-C266-1E8E-D5BB-0A9C635B9CE0}"/>
          </ac:spMkLst>
        </pc:spChg>
        <pc:spChg chg="add mod">
          <ac:chgData name="Daniel Khashabi" userId="62390808-c838-45e6-be59-d6fd0d208bc8" providerId="ADAL" clId="{BF4D372A-EB5D-9148-B8E0-DCF12512A5C1}" dt="2023-04-04T15:55:24.920" v="18419" actId="14100"/>
          <ac:spMkLst>
            <pc:docMk/>
            <pc:sldMk cId="554662408" sldId="1861"/>
            <ac:spMk id="6" creationId="{CA0F2AE0-40F3-73FD-E3DF-096CD44EB915}"/>
          </ac:spMkLst>
        </pc:spChg>
        <pc:spChg chg="del">
          <ac:chgData name="Daniel Khashabi" userId="62390808-c838-45e6-be59-d6fd0d208bc8" providerId="ADAL" clId="{BF4D372A-EB5D-9148-B8E0-DCF12512A5C1}" dt="2023-03-31T14:17:53.720" v="3962" actId="478"/>
          <ac:spMkLst>
            <pc:docMk/>
            <pc:sldMk cId="554662408" sldId="1861"/>
            <ac:spMk id="7" creationId="{4930533D-E47D-0A03-3E96-44E55057DC57}"/>
          </ac:spMkLst>
        </pc:spChg>
        <pc:spChg chg="add mod">
          <ac:chgData name="Daniel Khashabi" userId="62390808-c838-45e6-be59-d6fd0d208bc8" providerId="ADAL" clId="{BF4D372A-EB5D-9148-B8E0-DCF12512A5C1}" dt="2023-04-04T23:01:49.918" v="18701" actId="20577"/>
          <ac:spMkLst>
            <pc:docMk/>
            <pc:sldMk cId="554662408" sldId="1861"/>
            <ac:spMk id="9" creationId="{FC5306F0-5629-15B5-EC46-60411C07E313}"/>
          </ac:spMkLst>
        </pc:spChg>
        <pc:spChg chg="add del mod">
          <ac:chgData name="Daniel Khashabi" userId="62390808-c838-45e6-be59-d6fd0d208bc8" providerId="ADAL" clId="{BF4D372A-EB5D-9148-B8E0-DCF12512A5C1}" dt="2023-04-04T15:54:12.604" v="18315" actId="478"/>
          <ac:spMkLst>
            <pc:docMk/>
            <pc:sldMk cId="554662408" sldId="1861"/>
            <ac:spMk id="10" creationId="{38691DA3-5BB0-271E-0839-B3699040486D}"/>
          </ac:spMkLst>
        </pc:spChg>
      </pc:sldChg>
      <pc:sldChg chg="addSp delSp modSp new del mod">
        <pc:chgData name="Daniel Khashabi" userId="62390808-c838-45e6-be59-d6fd0d208bc8" providerId="ADAL" clId="{BF4D372A-EB5D-9148-B8E0-DCF12512A5C1}" dt="2023-04-03T23:41:50.198" v="11699" actId="2696"/>
        <pc:sldMkLst>
          <pc:docMk/>
          <pc:sldMk cId="1168017133" sldId="1862"/>
        </pc:sldMkLst>
        <pc:spChg chg="mod">
          <ac:chgData name="Daniel Khashabi" userId="62390808-c838-45e6-be59-d6fd0d208bc8" providerId="ADAL" clId="{BF4D372A-EB5D-9148-B8E0-DCF12512A5C1}" dt="2023-03-31T14:13:45.486" v="3844" actId="20577"/>
          <ac:spMkLst>
            <pc:docMk/>
            <pc:sldMk cId="1168017133" sldId="1862"/>
            <ac:spMk id="2" creationId="{9AFE7F1D-4EAD-0221-2367-0AC194CECCA8}"/>
          </ac:spMkLst>
        </pc:spChg>
        <pc:spChg chg="mod">
          <ac:chgData name="Daniel Khashabi" userId="62390808-c838-45e6-be59-d6fd0d208bc8" providerId="ADAL" clId="{BF4D372A-EB5D-9148-B8E0-DCF12512A5C1}" dt="2023-03-31T14:15:01.648" v="3874" actId="27636"/>
          <ac:spMkLst>
            <pc:docMk/>
            <pc:sldMk cId="1168017133" sldId="1862"/>
            <ac:spMk id="3" creationId="{A87FFF5B-AC9F-EDD6-6CE4-64D0D5E50492}"/>
          </ac:spMkLst>
        </pc:spChg>
        <pc:spChg chg="add del mod">
          <ac:chgData name="Daniel Khashabi" userId="62390808-c838-45e6-be59-d6fd0d208bc8" providerId="ADAL" clId="{BF4D372A-EB5D-9148-B8E0-DCF12512A5C1}" dt="2023-04-01T01:25:21.719" v="5386" actId="478"/>
          <ac:spMkLst>
            <pc:docMk/>
            <pc:sldMk cId="1168017133" sldId="1862"/>
            <ac:spMk id="6" creationId="{2E20721D-CBC9-7DFA-E31D-104860511285}"/>
          </ac:spMkLst>
        </pc:spChg>
        <pc:spChg chg="add mod">
          <ac:chgData name="Daniel Khashabi" userId="62390808-c838-45e6-be59-d6fd0d208bc8" providerId="ADAL" clId="{BF4D372A-EB5D-9148-B8E0-DCF12512A5C1}" dt="2023-04-01T18:22:10.416" v="11020"/>
          <ac:spMkLst>
            <pc:docMk/>
            <pc:sldMk cId="1168017133" sldId="1862"/>
            <ac:spMk id="6" creationId="{C503BFF6-3A90-BCF9-C729-5C4D9E455AE2}"/>
          </ac:spMkLst>
        </pc:spChg>
        <pc:spChg chg="add del mod">
          <ac:chgData name="Daniel Khashabi" userId="62390808-c838-45e6-be59-d6fd0d208bc8" providerId="ADAL" clId="{BF4D372A-EB5D-9148-B8E0-DCF12512A5C1}" dt="2023-04-01T18:22:10.163" v="11019" actId="478"/>
          <ac:spMkLst>
            <pc:docMk/>
            <pc:sldMk cId="1168017133" sldId="1862"/>
            <ac:spMk id="7" creationId="{D5775858-BB0A-C0AC-6A1D-6924837B52BF}"/>
          </ac:spMkLst>
        </pc:spChg>
        <pc:picChg chg="add del mod">
          <ac:chgData name="Daniel Khashabi" userId="62390808-c838-45e6-be59-d6fd0d208bc8" providerId="ADAL" clId="{BF4D372A-EB5D-9148-B8E0-DCF12512A5C1}" dt="2023-03-31T14:14:02.891" v="3849"/>
          <ac:picMkLst>
            <pc:docMk/>
            <pc:sldMk cId="1168017133" sldId="1862"/>
            <ac:picMk id="4" creationId="{DFD123F2-C23B-C886-92C5-181C5CC88C78}"/>
          </ac:picMkLst>
        </pc:picChg>
        <pc:picChg chg="add del mod">
          <ac:chgData name="Daniel Khashabi" userId="62390808-c838-45e6-be59-d6fd0d208bc8" providerId="ADAL" clId="{BF4D372A-EB5D-9148-B8E0-DCF12512A5C1}" dt="2023-03-31T14:14:02.891" v="3849"/>
          <ac:picMkLst>
            <pc:docMk/>
            <pc:sldMk cId="1168017133" sldId="1862"/>
            <ac:picMk id="5" creationId="{61042B95-BF62-7B94-ECAF-AEFE7EC61668}"/>
          </ac:picMkLst>
        </pc:picChg>
      </pc:sldChg>
      <pc:sldChg chg="add del">
        <pc:chgData name="Daniel Khashabi" userId="62390808-c838-45e6-be59-d6fd0d208bc8" providerId="ADAL" clId="{BF4D372A-EB5D-9148-B8E0-DCF12512A5C1}" dt="2023-03-17T00:40:00.976" v="3" actId="2696"/>
        <pc:sldMkLst>
          <pc:docMk/>
          <pc:sldMk cId="2711129566" sldId="1862"/>
        </pc:sldMkLst>
      </pc:sldChg>
      <pc:sldChg chg="addSp delSp modSp new mod delAnim modAnim">
        <pc:chgData name="Daniel Khashabi" userId="62390808-c838-45e6-be59-d6fd0d208bc8" providerId="ADAL" clId="{BF4D372A-EB5D-9148-B8E0-DCF12512A5C1}" dt="2023-04-04T23:08:05.216" v="18831" actId="207"/>
        <pc:sldMkLst>
          <pc:docMk/>
          <pc:sldMk cId="2926173080" sldId="1863"/>
        </pc:sldMkLst>
        <pc:spChg chg="mod">
          <ac:chgData name="Daniel Khashabi" userId="62390808-c838-45e6-be59-d6fd0d208bc8" providerId="ADAL" clId="{BF4D372A-EB5D-9148-B8E0-DCF12512A5C1}" dt="2023-04-04T15:58:06.003" v="18571" actId="20577"/>
          <ac:spMkLst>
            <pc:docMk/>
            <pc:sldMk cId="2926173080" sldId="1863"/>
            <ac:spMk id="2" creationId="{7A0265A7-5D00-C23D-F7A5-EE8CDE8AF15A}"/>
          </ac:spMkLst>
        </pc:spChg>
        <pc:spChg chg="mod">
          <ac:chgData name="Daniel Khashabi" userId="62390808-c838-45e6-be59-d6fd0d208bc8" providerId="ADAL" clId="{BF4D372A-EB5D-9148-B8E0-DCF12512A5C1}" dt="2023-04-04T23:08:05.216" v="18831" actId="207"/>
          <ac:spMkLst>
            <pc:docMk/>
            <pc:sldMk cId="2926173080" sldId="1863"/>
            <ac:spMk id="3" creationId="{623F971D-BF7F-93B8-14FE-E4E30CBE1B2D}"/>
          </ac:spMkLst>
        </pc:spChg>
        <pc:spChg chg="add mod">
          <ac:chgData name="Daniel Khashabi" userId="62390808-c838-45e6-be59-d6fd0d208bc8" providerId="ADAL" clId="{BF4D372A-EB5D-9148-B8E0-DCF12512A5C1}" dt="2023-04-04T23:02:52.104" v="18717" actId="20577"/>
          <ac:spMkLst>
            <pc:docMk/>
            <pc:sldMk cId="2926173080" sldId="1863"/>
            <ac:spMk id="4" creationId="{CAB4B58F-1A54-479B-BE76-F8D5D5B7EF53}"/>
          </ac:spMkLst>
        </pc:spChg>
        <pc:spChg chg="add mod">
          <ac:chgData name="Daniel Khashabi" userId="62390808-c838-45e6-be59-d6fd0d208bc8" providerId="ADAL" clId="{BF4D372A-EB5D-9148-B8E0-DCF12512A5C1}" dt="2023-04-04T23:02:54.294" v="18720" actId="20577"/>
          <ac:spMkLst>
            <pc:docMk/>
            <pc:sldMk cId="2926173080" sldId="1863"/>
            <ac:spMk id="5" creationId="{32F65896-815D-3921-D140-90D5FB67922C}"/>
          </ac:spMkLst>
        </pc:spChg>
        <pc:spChg chg="add del mod">
          <ac:chgData name="Daniel Khashabi" userId="62390808-c838-45e6-be59-d6fd0d208bc8" providerId="ADAL" clId="{BF4D372A-EB5D-9148-B8E0-DCF12512A5C1}" dt="2023-04-04T23:07:23.267" v="18727" actId="478"/>
          <ac:spMkLst>
            <pc:docMk/>
            <pc:sldMk cId="2926173080" sldId="1863"/>
            <ac:spMk id="6" creationId="{6BDA278B-2D24-A918-9D82-3B9A7DD08D76}"/>
          </ac:spMkLst>
        </pc:spChg>
        <pc:spChg chg="add mod">
          <ac:chgData name="Daniel Khashabi" userId="62390808-c838-45e6-be59-d6fd0d208bc8" providerId="ADAL" clId="{BF4D372A-EB5D-9148-B8E0-DCF12512A5C1}" dt="2023-03-31T18:17:35.447" v="4616" actId="1036"/>
          <ac:spMkLst>
            <pc:docMk/>
            <pc:sldMk cId="2926173080" sldId="1863"/>
            <ac:spMk id="7" creationId="{1D553103-A200-4464-4DFE-9C58EDFAC3D7}"/>
          </ac:spMkLst>
        </pc:spChg>
        <pc:spChg chg="add mod">
          <ac:chgData name="Daniel Khashabi" userId="62390808-c838-45e6-be59-d6fd0d208bc8" providerId="ADAL" clId="{BF4D372A-EB5D-9148-B8E0-DCF12512A5C1}" dt="2023-04-01T18:22:12.334" v="11021"/>
          <ac:spMkLst>
            <pc:docMk/>
            <pc:sldMk cId="2926173080" sldId="1863"/>
            <ac:spMk id="8" creationId="{D0A53981-A7E2-23E0-37A5-DFEF723B06BD}"/>
          </ac:spMkLst>
        </pc:spChg>
      </pc:sldChg>
      <pc:sldChg chg="addSp delSp modSp new mod delAnim modAnim">
        <pc:chgData name="Daniel Khashabi" userId="62390808-c838-45e6-be59-d6fd0d208bc8" providerId="ADAL" clId="{BF4D372A-EB5D-9148-B8E0-DCF12512A5C1}" dt="2023-04-05T02:50:20.548" v="19606" actId="20577"/>
        <pc:sldMkLst>
          <pc:docMk/>
          <pc:sldMk cId="4230646439" sldId="1864"/>
        </pc:sldMkLst>
        <pc:spChg chg="mod">
          <ac:chgData name="Daniel Khashabi" userId="62390808-c838-45e6-be59-d6fd0d208bc8" providerId="ADAL" clId="{BF4D372A-EB5D-9148-B8E0-DCF12512A5C1}" dt="2023-04-05T02:50:20.548" v="19606" actId="20577"/>
          <ac:spMkLst>
            <pc:docMk/>
            <pc:sldMk cId="4230646439" sldId="1864"/>
            <ac:spMk id="2" creationId="{6AAF27A3-D0B2-B4D7-C126-00F490CAECAF}"/>
          </ac:spMkLst>
        </pc:spChg>
        <pc:spChg chg="mod">
          <ac:chgData name="Daniel Khashabi" userId="62390808-c838-45e6-be59-d6fd0d208bc8" providerId="ADAL" clId="{BF4D372A-EB5D-9148-B8E0-DCF12512A5C1}" dt="2023-04-04T23:22:03.547" v="19312" actId="20577"/>
          <ac:spMkLst>
            <pc:docMk/>
            <pc:sldMk cId="4230646439" sldId="1864"/>
            <ac:spMk id="3" creationId="{7CBB0892-0E7E-ED8D-2A2B-D46C0CC1C958}"/>
          </ac:spMkLst>
        </pc:spChg>
        <pc:spChg chg="add del mod">
          <ac:chgData name="Daniel Khashabi" userId="62390808-c838-45e6-be59-d6fd0d208bc8" providerId="ADAL" clId="{BF4D372A-EB5D-9148-B8E0-DCF12512A5C1}" dt="2023-03-31T18:19:16.151" v="4656" actId="478"/>
          <ac:spMkLst>
            <pc:docMk/>
            <pc:sldMk cId="4230646439" sldId="1864"/>
            <ac:spMk id="5" creationId="{595BD555-B0DF-DE27-6C0D-3F5D12220962}"/>
          </ac:spMkLst>
        </pc:spChg>
        <pc:spChg chg="add mod">
          <ac:chgData name="Daniel Khashabi" userId="62390808-c838-45e6-be59-d6fd0d208bc8" providerId="ADAL" clId="{BF4D372A-EB5D-9148-B8E0-DCF12512A5C1}" dt="2023-04-04T15:51:28.727" v="18292" actId="207"/>
          <ac:spMkLst>
            <pc:docMk/>
            <pc:sldMk cId="4230646439" sldId="1864"/>
            <ac:spMk id="7" creationId="{61B2DC1D-5BFE-545A-5D6E-A67E1FE02204}"/>
          </ac:spMkLst>
        </pc:spChg>
        <pc:spChg chg="add del mod">
          <ac:chgData name="Daniel Khashabi" userId="62390808-c838-45e6-be59-d6fd0d208bc8" providerId="ADAL" clId="{BF4D372A-EB5D-9148-B8E0-DCF12512A5C1}" dt="2023-03-31T18:30:19.880" v="4827" actId="478"/>
          <ac:spMkLst>
            <pc:docMk/>
            <pc:sldMk cId="4230646439" sldId="1864"/>
            <ac:spMk id="8" creationId="{646D9FE5-2890-8F4E-E0B2-3E1954423524}"/>
          </ac:spMkLst>
        </pc:spChg>
        <pc:spChg chg="add del mod">
          <ac:chgData name="Daniel Khashabi" userId="62390808-c838-45e6-be59-d6fd0d208bc8" providerId="ADAL" clId="{BF4D372A-EB5D-9148-B8E0-DCF12512A5C1}" dt="2023-03-31T18:31:39.750" v="4895" actId="478"/>
          <ac:spMkLst>
            <pc:docMk/>
            <pc:sldMk cId="4230646439" sldId="1864"/>
            <ac:spMk id="9" creationId="{7AE6370E-4CFC-FA86-748F-59D85B48AD61}"/>
          </ac:spMkLst>
        </pc:spChg>
        <pc:spChg chg="add del mod">
          <ac:chgData name="Daniel Khashabi" userId="62390808-c838-45e6-be59-d6fd0d208bc8" providerId="ADAL" clId="{BF4D372A-EB5D-9148-B8E0-DCF12512A5C1}" dt="2023-03-31T20:09:39.448" v="5093" actId="21"/>
          <ac:spMkLst>
            <pc:docMk/>
            <pc:sldMk cId="4230646439" sldId="1864"/>
            <ac:spMk id="10" creationId="{6982A06C-DF03-4BB4-826B-5F456B7E8722}"/>
          </ac:spMkLst>
        </pc:spChg>
        <pc:spChg chg="add mod">
          <ac:chgData name="Daniel Khashabi" userId="62390808-c838-45e6-be59-d6fd0d208bc8" providerId="ADAL" clId="{BF4D372A-EB5D-9148-B8E0-DCF12512A5C1}" dt="2023-03-31T20:11:16.796" v="5144" actId="1035"/>
          <ac:spMkLst>
            <pc:docMk/>
            <pc:sldMk cId="4230646439" sldId="1864"/>
            <ac:spMk id="11" creationId="{5F4B5BDD-F1E3-F0D3-E511-B3219807DE65}"/>
          </ac:spMkLst>
        </pc:spChg>
        <pc:spChg chg="add mod">
          <ac:chgData name="Daniel Khashabi" userId="62390808-c838-45e6-be59-d6fd0d208bc8" providerId="ADAL" clId="{BF4D372A-EB5D-9148-B8E0-DCF12512A5C1}" dt="2023-04-01T01:25:18.281" v="5385" actId="1035"/>
          <ac:spMkLst>
            <pc:docMk/>
            <pc:sldMk cId="4230646439" sldId="1864"/>
            <ac:spMk id="12" creationId="{1A6D950B-53EF-01C4-6CF1-2E8FDCCA17C8}"/>
          </ac:spMkLst>
        </pc:spChg>
        <pc:spChg chg="add mod">
          <ac:chgData name="Daniel Khashabi" userId="62390808-c838-45e6-be59-d6fd0d208bc8" providerId="ADAL" clId="{BF4D372A-EB5D-9148-B8E0-DCF12512A5C1}" dt="2023-03-31T20:11:16.796" v="5144" actId="1035"/>
          <ac:spMkLst>
            <pc:docMk/>
            <pc:sldMk cId="4230646439" sldId="1864"/>
            <ac:spMk id="13" creationId="{B77FDC9B-EC9D-BB8E-204D-82C4FE8C5D27}"/>
          </ac:spMkLst>
        </pc:spChg>
        <pc:spChg chg="add del mod">
          <ac:chgData name="Daniel Khashabi" userId="62390808-c838-45e6-be59-d6fd0d208bc8" providerId="ADAL" clId="{BF4D372A-EB5D-9148-B8E0-DCF12512A5C1}" dt="2023-03-31T20:09:39.448" v="5093" actId="21"/>
          <ac:spMkLst>
            <pc:docMk/>
            <pc:sldMk cId="4230646439" sldId="1864"/>
            <ac:spMk id="14" creationId="{76A64C7E-B4A7-D9C8-78B6-02B9344F095B}"/>
          </ac:spMkLst>
        </pc:spChg>
        <pc:spChg chg="add del mod">
          <ac:chgData name="Daniel Khashabi" userId="62390808-c838-45e6-be59-d6fd0d208bc8" providerId="ADAL" clId="{BF4D372A-EB5D-9148-B8E0-DCF12512A5C1}" dt="2023-03-31T20:10:59.946" v="5129" actId="478"/>
          <ac:spMkLst>
            <pc:docMk/>
            <pc:sldMk cId="4230646439" sldId="1864"/>
            <ac:spMk id="15" creationId="{A36AB14A-5D23-39AD-0ACC-80D82CA9C86B}"/>
          </ac:spMkLst>
        </pc:spChg>
        <pc:spChg chg="add del mod">
          <ac:chgData name="Daniel Khashabi" userId="62390808-c838-45e6-be59-d6fd0d208bc8" providerId="ADAL" clId="{BF4D372A-EB5D-9148-B8E0-DCF12512A5C1}" dt="2023-03-31T20:10:59.946" v="5129" actId="478"/>
          <ac:spMkLst>
            <pc:docMk/>
            <pc:sldMk cId="4230646439" sldId="1864"/>
            <ac:spMk id="16" creationId="{93F8F6C2-224A-A2FB-5788-9E012514EFAE}"/>
          </ac:spMkLst>
        </pc:spChg>
        <pc:spChg chg="add mod">
          <ac:chgData name="Daniel Khashabi" userId="62390808-c838-45e6-be59-d6fd0d208bc8" providerId="ADAL" clId="{BF4D372A-EB5D-9148-B8E0-DCF12512A5C1}" dt="2023-03-31T20:11:16.796" v="5144" actId="1035"/>
          <ac:spMkLst>
            <pc:docMk/>
            <pc:sldMk cId="4230646439" sldId="1864"/>
            <ac:spMk id="17" creationId="{5D4F1185-03E6-4419-D7FA-CFF19AD0E86E}"/>
          </ac:spMkLst>
        </pc:spChg>
        <pc:spChg chg="add mod">
          <ac:chgData name="Daniel Khashabi" userId="62390808-c838-45e6-be59-d6fd0d208bc8" providerId="ADAL" clId="{BF4D372A-EB5D-9148-B8E0-DCF12512A5C1}" dt="2023-03-31T20:11:16.796" v="5144" actId="1035"/>
          <ac:spMkLst>
            <pc:docMk/>
            <pc:sldMk cId="4230646439" sldId="1864"/>
            <ac:spMk id="18" creationId="{25B4F5E4-B863-C358-1C85-E8FF52037EE0}"/>
          </ac:spMkLst>
        </pc:spChg>
        <pc:spChg chg="add mod">
          <ac:chgData name="Daniel Khashabi" userId="62390808-c838-45e6-be59-d6fd0d208bc8" providerId="ADAL" clId="{BF4D372A-EB5D-9148-B8E0-DCF12512A5C1}" dt="2023-04-04T15:51:45.289" v="18298" actId="20577"/>
          <ac:spMkLst>
            <pc:docMk/>
            <pc:sldMk cId="4230646439" sldId="1864"/>
            <ac:spMk id="19" creationId="{0A53F522-7FDE-1ACD-1D60-8EB2161E843B}"/>
          </ac:spMkLst>
        </pc:spChg>
        <pc:spChg chg="add mod">
          <ac:chgData name="Daniel Khashabi" userId="62390808-c838-45e6-be59-d6fd0d208bc8" providerId="ADAL" clId="{BF4D372A-EB5D-9148-B8E0-DCF12512A5C1}" dt="2023-04-01T01:27:49.318" v="5428" actId="1035"/>
          <ac:spMkLst>
            <pc:docMk/>
            <pc:sldMk cId="4230646439" sldId="1864"/>
            <ac:spMk id="20" creationId="{82E98689-0C6C-6F77-35E3-53CEBF6FEF61}"/>
          </ac:spMkLst>
        </pc:spChg>
        <pc:spChg chg="add mod">
          <ac:chgData name="Daniel Khashabi" userId="62390808-c838-45e6-be59-d6fd0d208bc8" providerId="ADAL" clId="{BF4D372A-EB5D-9148-B8E0-DCF12512A5C1}" dt="2023-04-01T01:27:49.318" v="5428" actId="1035"/>
          <ac:spMkLst>
            <pc:docMk/>
            <pc:sldMk cId="4230646439" sldId="1864"/>
            <ac:spMk id="21" creationId="{F9592360-9679-4F45-4927-F7A74C81BEA9}"/>
          </ac:spMkLst>
        </pc:spChg>
        <pc:spChg chg="add mod">
          <ac:chgData name="Daniel Khashabi" userId="62390808-c838-45e6-be59-d6fd0d208bc8" providerId="ADAL" clId="{BF4D372A-EB5D-9148-B8E0-DCF12512A5C1}" dt="2023-04-04T15:51:51.685" v="18301" actId="20577"/>
          <ac:spMkLst>
            <pc:docMk/>
            <pc:sldMk cId="4230646439" sldId="1864"/>
            <ac:spMk id="22" creationId="{A954EB37-511C-FDAD-117E-69C01627356C}"/>
          </ac:spMkLst>
        </pc:spChg>
      </pc:sldChg>
      <pc:sldChg chg="addSp delSp modSp add mod delAnim modAnim">
        <pc:chgData name="Daniel Khashabi" userId="62390808-c838-45e6-be59-d6fd0d208bc8" providerId="ADAL" clId="{BF4D372A-EB5D-9148-B8E0-DCF12512A5C1}" dt="2023-04-04T16:02:11.644" v="18647"/>
        <pc:sldMkLst>
          <pc:docMk/>
          <pc:sldMk cId="2490936883" sldId="1865"/>
        </pc:sldMkLst>
        <pc:spChg chg="mod">
          <ac:chgData name="Daniel Khashabi" userId="62390808-c838-45e6-be59-d6fd0d208bc8" providerId="ADAL" clId="{BF4D372A-EB5D-9148-B8E0-DCF12512A5C1}" dt="2023-04-01T01:31:26.222" v="5662" actId="20577"/>
          <ac:spMkLst>
            <pc:docMk/>
            <pc:sldMk cId="2490936883" sldId="1865"/>
            <ac:spMk id="3" creationId="{7CBB0892-0E7E-ED8D-2A2B-D46C0CC1C958}"/>
          </ac:spMkLst>
        </pc:spChg>
        <pc:spChg chg="add mod">
          <ac:chgData name="Daniel Khashabi" userId="62390808-c838-45e6-be59-d6fd0d208bc8" providerId="ADAL" clId="{BF4D372A-EB5D-9148-B8E0-DCF12512A5C1}" dt="2023-04-04T16:01:52.331" v="18645" actId="207"/>
          <ac:spMkLst>
            <pc:docMk/>
            <pc:sldMk cId="2490936883" sldId="1865"/>
            <ac:spMk id="4" creationId="{A8978234-F447-5EEB-54BF-E6B2EC8CEE3B}"/>
          </ac:spMkLst>
        </pc:spChg>
        <pc:spChg chg="add mod">
          <ac:chgData name="Daniel Khashabi" userId="62390808-c838-45e6-be59-d6fd0d208bc8" providerId="ADAL" clId="{BF4D372A-EB5D-9148-B8E0-DCF12512A5C1}" dt="2023-04-01T18:22:23.296" v="11023"/>
          <ac:spMkLst>
            <pc:docMk/>
            <pc:sldMk cId="2490936883" sldId="1865"/>
            <ac:spMk id="5" creationId="{11AA8CB1-72F8-32D5-5E86-4FE7BE4909BD}"/>
          </ac:spMkLst>
        </pc:spChg>
        <pc:spChg chg="add del mod">
          <ac:chgData name="Daniel Khashabi" userId="62390808-c838-45e6-be59-d6fd0d208bc8" providerId="ADAL" clId="{BF4D372A-EB5D-9148-B8E0-DCF12512A5C1}" dt="2023-04-01T01:45:20.282" v="5766" actId="478"/>
          <ac:spMkLst>
            <pc:docMk/>
            <pc:sldMk cId="2490936883" sldId="1865"/>
            <ac:spMk id="6" creationId="{7BFEB26B-E522-8190-53E6-748CEE7A6D0D}"/>
          </ac:spMkLst>
        </pc:spChg>
        <pc:spChg chg="del">
          <ac:chgData name="Daniel Khashabi" userId="62390808-c838-45e6-be59-d6fd0d208bc8" providerId="ADAL" clId="{BF4D372A-EB5D-9148-B8E0-DCF12512A5C1}" dt="2023-04-01T01:15:08.045" v="5232" actId="478"/>
          <ac:spMkLst>
            <pc:docMk/>
            <pc:sldMk cId="2490936883" sldId="1865"/>
            <ac:spMk id="7" creationId="{61B2DC1D-5BFE-545A-5D6E-A67E1FE02204}"/>
          </ac:spMkLst>
        </pc:spChg>
        <pc:spChg chg="add mod">
          <ac:chgData name="Daniel Khashabi" userId="62390808-c838-45e6-be59-d6fd0d208bc8" providerId="ADAL" clId="{BF4D372A-EB5D-9148-B8E0-DCF12512A5C1}" dt="2023-04-04T15:51:11.965" v="18287" actId="207"/>
          <ac:spMkLst>
            <pc:docMk/>
            <pc:sldMk cId="2490936883" sldId="1865"/>
            <ac:spMk id="8" creationId="{1AA5E4D4-8814-7E1E-3464-2F13E2B994A8}"/>
          </ac:spMkLst>
        </pc:spChg>
        <pc:spChg chg="del">
          <ac:chgData name="Daniel Khashabi" userId="62390808-c838-45e6-be59-d6fd0d208bc8" providerId="ADAL" clId="{BF4D372A-EB5D-9148-B8E0-DCF12512A5C1}" dt="2023-04-01T01:15:10.798" v="5233" actId="478"/>
          <ac:spMkLst>
            <pc:docMk/>
            <pc:sldMk cId="2490936883" sldId="1865"/>
            <ac:spMk id="11" creationId="{5F4B5BDD-F1E3-F0D3-E511-B3219807DE65}"/>
          </ac:spMkLst>
        </pc:spChg>
        <pc:spChg chg="del">
          <ac:chgData name="Daniel Khashabi" userId="62390808-c838-45e6-be59-d6fd0d208bc8" providerId="ADAL" clId="{BF4D372A-EB5D-9148-B8E0-DCF12512A5C1}" dt="2023-04-01T18:22:23.024" v="11022" actId="478"/>
          <ac:spMkLst>
            <pc:docMk/>
            <pc:sldMk cId="2490936883" sldId="1865"/>
            <ac:spMk id="12" creationId="{1A6D950B-53EF-01C4-6CF1-2E8FDCCA17C8}"/>
          </ac:spMkLst>
        </pc:spChg>
        <pc:spChg chg="del">
          <ac:chgData name="Daniel Khashabi" userId="62390808-c838-45e6-be59-d6fd0d208bc8" providerId="ADAL" clId="{BF4D372A-EB5D-9148-B8E0-DCF12512A5C1}" dt="2023-04-01T01:15:10.798" v="5233" actId="478"/>
          <ac:spMkLst>
            <pc:docMk/>
            <pc:sldMk cId="2490936883" sldId="1865"/>
            <ac:spMk id="13" creationId="{B77FDC9B-EC9D-BB8E-204D-82C4FE8C5D27}"/>
          </ac:spMkLst>
        </pc:spChg>
        <pc:spChg chg="del">
          <ac:chgData name="Daniel Khashabi" userId="62390808-c838-45e6-be59-d6fd0d208bc8" providerId="ADAL" clId="{BF4D372A-EB5D-9148-B8E0-DCF12512A5C1}" dt="2023-04-01T01:15:12.422" v="5234" actId="478"/>
          <ac:spMkLst>
            <pc:docMk/>
            <pc:sldMk cId="2490936883" sldId="1865"/>
            <ac:spMk id="17" creationId="{5D4F1185-03E6-4419-D7FA-CFF19AD0E86E}"/>
          </ac:spMkLst>
        </pc:spChg>
        <pc:spChg chg="del">
          <ac:chgData name="Daniel Khashabi" userId="62390808-c838-45e6-be59-d6fd0d208bc8" providerId="ADAL" clId="{BF4D372A-EB5D-9148-B8E0-DCF12512A5C1}" dt="2023-04-01T01:15:12.422" v="5234" actId="478"/>
          <ac:spMkLst>
            <pc:docMk/>
            <pc:sldMk cId="2490936883" sldId="1865"/>
            <ac:spMk id="18" creationId="{25B4F5E4-B863-C358-1C85-E8FF52037EE0}"/>
          </ac:spMkLst>
        </pc:spChg>
        <pc:spChg chg="del mod">
          <ac:chgData name="Daniel Khashabi" userId="62390808-c838-45e6-be59-d6fd0d208bc8" providerId="ADAL" clId="{BF4D372A-EB5D-9148-B8E0-DCF12512A5C1}" dt="2023-04-01T01:25:10.115" v="5371" actId="21"/>
          <ac:spMkLst>
            <pc:docMk/>
            <pc:sldMk cId="2490936883" sldId="1865"/>
            <ac:spMk id="19" creationId="{0A53F522-7FDE-1ACD-1D60-8EB2161E843B}"/>
          </ac:spMkLst>
        </pc:spChg>
        <pc:spChg chg="del mod">
          <ac:chgData name="Daniel Khashabi" userId="62390808-c838-45e6-be59-d6fd0d208bc8" providerId="ADAL" clId="{BF4D372A-EB5D-9148-B8E0-DCF12512A5C1}" dt="2023-04-01T01:29:12.105" v="5497" actId="478"/>
          <ac:spMkLst>
            <pc:docMk/>
            <pc:sldMk cId="2490936883" sldId="1865"/>
            <ac:spMk id="20" creationId="{82E98689-0C6C-6F77-35E3-53CEBF6FEF61}"/>
          </ac:spMkLst>
        </pc:spChg>
        <pc:spChg chg="mod">
          <ac:chgData name="Daniel Khashabi" userId="62390808-c838-45e6-be59-d6fd0d208bc8" providerId="ADAL" clId="{BF4D372A-EB5D-9148-B8E0-DCF12512A5C1}" dt="2023-04-01T01:45:13.513" v="5762"/>
          <ac:spMkLst>
            <pc:docMk/>
            <pc:sldMk cId="2490936883" sldId="1865"/>
            <ac:spMk id="21" creationId="{F9592360-9679-4F45-4927-F7A74C81BEA9}"/>
          </ac:spMkLst>
        </pc:spChg>
      </pc:sldChg>
      <pc:sldChg chg="new del">
        <pc:chgData name="Daniel Khashabi" userId="62390808-c838-45e6-be59-d6fd0d208bc8" providerId="ADAL" clId="{BF4D372A-EB5D-9148-B8E0-DCF12512A5C1}" dt="2023-04-01T01:43:56.541" v="5680" actId="680"/>
        <pc:sldMkLst>
          <pc:docMk/>
          <pc:sldMk cId="703748071" sldId="1866"/>
        </pc:sldMkLst>
      </pc:sldChg>
      <pc:sldChg chg="addSp delSp modSp new mod modAnim">
        <pc:chgData name="Daniel Khashabi" userId="62390808-c838-45e6-be59-d6fd0d208bc8" providerId="ADAL" clId="{BF4D372A-EB5D-9148-B8E0-DCF12512A5C1}" dt="2023-04-04T15:41:56.288" v="18240"/>
        <pc:sldMkLst>
          <pc:docMk/>
          <pc:sldMk cId="2701065433" sldId="1866"/>
        </pc:sldMkLst>
        <pc:spChg chg="mod">
          <ac:chgData name="Daniel Khashabi" userId="62390808-c838-45e6-be59-d6fd0d208bc8" providerId="ADAL" clId="{BF4D372A-EB5D-9148-B8E0-DCF12512A5C1}" dt="2023-04-01T01:44:38.017" v="5759" actId="20577"/>
          <ac:spMkLst>
            <pc:docMk/>
            <pc:sldMk cId="2701065433" sldId="1866"/>
            <ac:spMk id="2" creationId="{B3D650A1-34D0-3212-BBF3-7F6B7286685A}"/>
          </ac:spMkLst>
        </pc:spChg>
        <pc:spChg chg="mod">
          <ac:chgData name="Daniel Khashabi" userId="62390808-c838-45e6-be59-d6fd0d208bc8" providerId="ADAL" clId="{BF4D372A-EB5D-9148-B8E0-DCF12512A5C1}" dt="2023-04-04T15:41:50.136" v="18239" actId="207"/>
          <ac:spMkLst>
            <pc:docMk/>
            <pc:sldMk cId="2701065433" sldId="1866"/>
            <ac:spMk id="3" creationId="{E7D0A337-4CAC-79D1-8B4F-247D7D242C2A}"/>
          </ac:spMkLst>
        </pc:spChg>
        <pc:spChg chg="add del mod">
          <ac:chgData name="Daniel Khashabi" userId="62390808-c838-45e6-be59-d6fd0d208bc8" providerId="ADAL" clId="{BF4D372A-EB5D-9148-B8E0-DCF12512A5C1}" dt="2023-04-04T15:41:17.344" v="18232" actId="478"/>
          <ac:spMkLst>
            <pc:docMk/>
            <pc:sldMk cId="2701065433" sldId="1866"/>
            <ac:spMk id="4" creationId="{95FD71D8-098E-FBC6-C698-FB7AE9D55AE9}"/>
          </ac:spMkLst>
        </pc:spChg>
        <pc:spChg chg="add del mod">
          <ac:chgData name="Daniel Khashabi" userId="62390808-c838-45e6-be59-d6fd0d208bc8" providerId="ADAL" clId="{BF4D372A-EB5D-9148-B8E0-DCF12512A5C1}" dt="2023-04-04T15:41:17.344" v="18232" actId="478"/>
          <ac:spMkLst>
            <pc:docMk/>
            <pc:sldMk cId="2701065433" sldId="1866"/>
            <ac:spMk id="5" creationId="{8E6D79ED-ADDD-4451-C8EE-C15089B7E101}"/>
          </ac:spMkLst>
        </pc:spChg>
        <pc:spChg chg="add del mod">
          <ac:chgData name="Daniel Khashabi" userId="62390808-c838-45e6-be59-d6fd0d208bc8" providerId="ADAL" clId="{BF4D372A-EB5D-9148-B8E0-DCF12512A5C1}" dt="2023-04-04T15:41:17.344" v="18232" actId="478"/>
          <ac:spMkLst>
            <pc:docMk/>
            <pc:sldMk cId="2701065433" sldId="1866"/>
            <ac:spMk id="6" creationId="{1C9652F1-FC7F-6D9A-07CA-86DE3BF2EF7E}"/>
          </ac:spMkLst>
        </pc:spChg>
        <pc:spChg chg="add del mod">
          <ac:chgData name="Daniel Khashabi" userId="62390808-c838-45e6-be59-d6fd0d208bc8" providerId="ADAL" clId="{BF4D372A-EB5D-9148-B8E0-DCF12512A5C1}" dt="2023-04-04T15:41:18.484" v="18233" actId="478"/>
          <ac:spMkLst>
            <pc:docMk/>
            <pc:sldMk cId="2701065433" sldId="1866"/>
            <ac:spMk id="7" creationId="{E9F9EAC9-DA13-BFD4-F716-129FFAAEC114}"/>
          </ac:spMkLst>
        </pc:spChg>
      </pc:sldChg>
      <pc:sldChg chg="addSp delSp modSp add mod modAnim">
        <pc:chgData name="Daniel Khashabi" userId="62390808-c838-45e6-be59-d6fd0d208bc8" providerId="ADAL" clId="{BF4D372A-EB5D-9148-B8E0-DCF12512A5C1}" dt="2023-04-04T23:24:41.533" v="19421" actId="20577"/>
        <pc:sldMkLst>
          <pc:docMk/>
          <pc:sldMk cId="658193200" sldId="1867"/>
        </pc:sldMkLst>
        <pc:spChg chg="mod">
          <ac:chgData name="Daniel Khashabi" userId="62390808-c838-45e6-be59-d6fd0d208bc8" providerId="ADAL" clId="{BF4D372A-EB5D-9148-B8E0-DCF12512A5C1}" dt="2023-04-04T15:42:36.431" v="18249" actId="404"/>
          <ac:spMkLst>
            <pc:docMk/>
            <pc:sldMk cId="658193200" sldId="1867"/>
            <ac:spMk id="3" creationId="{E7D0A337-4CAC-79D1-8B4F-247D7D242C2A}"/>
          </ac:spMkLst>
        </pc:spChg>
        <pc:spChg chg="del">
          <ac:chgData name="Daniel Khashabi" userId="62390808-c838-45e6-be59-d6fd0d208bc8" providerId="ADAL" clId="{BF4D372A-EB5D-9148-B8E0-DCF12512A5C1}" dt="2023-04-01T01:58:31.049" v="6401" actId="478"/>
          <ac:spMkLst>
            <pc:docMk/>
            <pc:sldMk cId="658193200" sldId="1867"/>
            <ac:spMk id="4" creationId="{95FD71D8-098E-FBC6-C698-FB7AE9D55AE9}"/>
          </ac:spMkLst>
        </pc:spChg>
        <pc:spChg chg="add mod">
          <ac:chgData name="Daniel Khashabi" userId="62390808-c838-45e6-be59-d6fd0d208bc8" providerId="ADAL" clId="{BF4D372A-EB5D-9148-B8E0-DCF12512A5C1}" dt="2023-04-01T18:22:29.378" v="11024"/>
          <ac:spMkLst>
            <pc:docMk/>
            <pc:sldMk cId="658193200" sldId="1867"/>
            <ac:spMk id="4" creationId="{CA7022E6-52C2-A0F3-93B9-893D4B453954}"/>
          </ac:spMkLst>
        </pc:spChg>
        <pc:spChg chg="del">
          <ac:chgData name="Daniel Khashabi" userId="62390808-c838-45e6-be59-d6fd0d208bc8" providerId="ADAL" clId="{BF4D372A-EB5D-9148-B8E0-DCF12512A5C1}" dt="2023-04-01T01:58:31.049" v="6401" actId="478"/>
          <ac:spMkLst>
            <pc:docMk/>
            <pc:sldMk cId="658193200" sldId="1867"/>
            <ac:spMk id="5" creationId="{8E6D79ED-ADDD-4451-C8EE-C15089B7E101}"/>
          </ac:spMkLst>
        </pc:spChg>
        <pc:spChg chg="del">
          <ac:chgData name="Daniel Khashabi" userId="62390808-c838-45e6-be59-d6fd0d208bc8" providerId="ADAL" clId="{BF4D372A-EB5D-9148-B8E0-DCF12512A5C1}" dt="2023-04-01T01:58:31.049" v="6401" actId="478"/>
          <ac:spMkLst>
            <pc:docMk/>
            <pc:sldMk cId="658193200" sldId="1867"/>
            <ac:spMk id="6" creationId="{1C9652F1-FC7F-6D9A-07CA-86DE3BF2EF7E}"/>
          </ac:spMkLst>
        </pc:spChg>
        <pc:spChg chg="mod">
          <ac:chgData name="Daniel Khashabi" userId="62390808-c838-45e6-be59-d6fd0d208bc8" providerId="ADAL" clId="{BF4D372A-EB5D-9148-B8E0-DCF12512A5C1}" dt="2023-04-01T03:23:14.406" v="6837" actId="1035"/>
          <ac:spMkLst>
            <pc:docMk/>
            <pc:sldMk cId="658193200" sldId="1867"/>
            <ac:spMk id="7" creationId="{E9F9EAC9-DA13-BFD4-F716-129FFAAEC114}"/>
          </ac:spMkLst>
        </pc:spChg>
        <pc:spChg chg="add del mod">
          <ac:chgData name="Daniel Khashabi" userId="62390808-c838-45e6-be59-d6fd0d208bc8" providerId="ADAL" clId="{BF4D372A-EB5D-9148-B8E0-DCF12512A5C1}" dt="2023-04-01T02:03:22.883" v="6416" actId="478"/>
          <ac:spMkLst>
            <pc:docMk/>
            <pc:sldMk cId="658193200" sldId="1867"/>
            <ac:spMk id="8" creationId="{EC4F34FF-AC8F-3242-4D33-9B5F53E4BCBB}"/>
          </ac:spMkLst>
        </pc:spChg>
        <pc:spChg chg="add del mod">
          <ac:chgData name="Daniel Khashabi" userId="62390808-c838-45e6-be59-d6fd0d208bc8" providerId="ADAL" clId="{BF4D372A-EB5D-9148-B8E0-DCF12512A5C1}" dt="2023-04-01T02:03:22.883" v="6416" actId="478"/>
          <ac:spMkLst>
            <pc:docMk/>
            <pc:sldMk cId="658193200" sldId="1867"/>
            <ac:spMk id="9" creationId="{98E42926-E9C2-5ABE-1C65-EB1FC8E5EC12}"/>
          </ac:spMkLst>
        </pc:spChg>
        <pc:spChg chg="add del mod">
          <ac:chgData name="Daniel Khashabi" userId="62390808-c838-45e6-be59-d6fd0d208bc8" providerId="ADAL" clId="{BF4D372A-EB5D-9148-B8E0-DCF12512A5C1}" dt="2023-04-01T02:03:22.883" v="6416" actId="478"/>
          <ac:spMkLst>
            <pc:docMk/>
            <pc:sldMk cId="658193200" sldId="1867"/>
            <ac:spMk id="10" creationId="{8BA2E39B-EA07-8B2B-79A5-DFDFE727070C}"/>
          </ac:spMkLst>
        </pc:spChg>
        <pc:spChg chg="add mod">
          <ac:chgData name="Daniel Khashabi" userId="62390808-c838-45e6-be59-d6fd0d208bc8" providerId="ADAL" clId="{BF4D372A-EB5D-9148-B8E0-DCF12512A5C1}" dt="2023-04-01T02:07:56.368" v="6667" actId="1038"/>
          <ac:spMkLst>
            <pc:docMk/>
            <pc:sldMk cId="658193200" sldId="1867"/>
            <ac:spMk id="11" creationId="{4F578D00-170D-02D0-270F-781DCD935BD0}"/>
          </ac:spMkLst>
        </pc:spChg>
        <pc:spChg chg="add mod">
          <ac:chgData name="Daniel Khashabi" userId="62390808-c838-45e6-be59-d6fd0d208bc8" providerId="ADAL" clId="{BF4D372A-EB5D-9148-B8E0-DCF12512A5C1}" dt="2023-04-01T02:07:56.368" v="6667" actId="1038"/>
          <ac:spMkLst>
            <pc:docMk/>
            <pc:sldMk cId="658193200" sldId="1867"/>
            <ac:spMk id="12" creationId="{91296930-0005-B6AF-AA84-DE1D7A9BBB2D}"/>
          </ac:spMkLst>
        </pc:spChg>
        <pc:spChg chg="add mod">
          <ac:chgData name="Daniel Khashabi" userId="62390808-c838-45e6-be59-d6fd0d208bc8" providerId="ADAL" clId="{BF4D372A-EB5D-9148-B8E0-DCF12512A5C1}" dt="2023-04-01T02:07:56.368" v="6667" actId="1038"/>
          <ac:spMkLst>
            <pc:docMk/>
            <pc:sldMk cId="658193200" sldId="1867"/>
            <ac:spMk id="13" creationId="{9B8AAEC2-9996-8E31-BEB5-C9D6C96D4F93}"/>
          </ac:spMkLst>
        </pc:spChg>
        <pc:spChg chg="add del mod">
          <ac:chgData name="Daniel Khashabi" userId="62390808-c838-45e6-be59-d6fd0d208bc8" providerId="ADAL" clId="{BF4D372A-EB5D-9148-B8E0-DCF12512A5C1}" dt="2023-04-01T02:05:44.419" v="6576" actId="478"/>
          <ac:spMkLst>
            <pc:docMk/>
            <pc:sldMk cId="658193200" sldId="1867"/>
            <ac:spMk id="14" creationId="{764F7979-0AD3-6176-ED2D-31B38381FCF4}"/>
          </ac:spMkLst>
        </pc:spChg>
        <pc:spChg chg="add mod">
          <ac:chgData name="Daniel Khashabi" userId="62390808-c838-45e6-be59-d6fd0d208bc8" providerId="ADAL" clId="{BF4D372A-EB5D-9148-B8E0-DCF12512A5C1}" dt="2023-04-01T02:07:56.368" v="6667" actId="1038"/>
          <ac:spMkLst>
            <pc:docMk/>
            <pc:sldMk cId="658193200" sldId="1867"/>
            <ac:spMk id="15" creationId="{F17F3128-140C-70F9-F96B-0D3165F044DC}"/>
          </ac:spMkLst>
        </pc:spChg>
        <pc:spChg chg="add mod">
          <ac:chgData name="Daniel Khashabi" userId="62390808-c838-45e6-be59-d6fd0d208bc8" providerId="ADAL" clId="{BF4D372A-EB5D-9148-B8E0-DCF12512A5C1}" dt="2023-04-01T02:07:56.368" v="6667" actId="1038"/>
          <ac:spMkLst>
            <pc:docMk/>
            <pc:sldMk cId="658193200" sldId="1867"/>
            <ac:spMk id="16" creationId="{C1247B35-5925-B187-A7BA-EDC9FA368AF0}"/>
          </ac:spMkLst>
        </pc:spChg>
        <pc:spChg chg="add mod">
          <ac:chgData name="Daniel Khashabi" userId="62390808-c838-45e6-be59-d6fd0d208bc8" providerId="ADAL" clId="{BF4D372A-EB5D-9148-B8E0-DCF12512A5C1}" dt="2023-04-01T02:07:56.368" v="6667" actId="1038"/>
          <ac:spMkLst>
            <pc:docMk/>
            <pc:sldMk cId="658193200" sldId="1867"/>
            <ac:spMk id="18" creationId="{16CC0E19-6B77-981D-80C8-C54267206030}"/>
          </ac:spMkLst>
        </pc:spChg>
        <pc:spChg chg="add mod">
          <ac:chgData name="Daniel Khashabi" userId="62390808-c838-45e6-be59-d6fd0d208bc8" providerId="ADAL" clId="{BF4D372A-EB5D-9148-B8E0-DCF12512A5C1}" dt="2023-04-01T02:07:56.368" v="6667" actId="1038"/>
          <ac:spMkLst>
            <pc:docMk/>
            <pc:sldMk cId="658193200" sldId="1867"/>
            <ac:spMk id="20" creationId="{92E7FA93-A42F-2C40-C7BD-5D42AFD27F47}"/>
          </ac:spMkLst>
        </pc:spChg>
        <pc:spChg chg="add mod">
          <ac:chgData name="Daniel Khashabi" userId="62390808-c838-45e6-be59-d6fd0d208bc8" providerId="ADAL" clId="{BF4D372A-EB5D-9148-B8E0-DCF12512A5C1}" dt="2023-04-01T02:07:56.368" v="6667" actId="1038"/>
          <ac:spMkLst>
            <pc:docMk/>
            <pc:sldMk cId="658193200" sldId="1867"/>
            <ac:spMk id="21" creationId="{EF87413C-1F79-D93A-A900-95FA6B8B1618}"/>
          </ac:spMkLst>
        </pc:spChg>
        <pc:spChg chg="add mod">
          <ac:chgData name="Daniel Khashabi" userId="62390808-c838-45e6-be59-d6fd0d208bc8" providerId="ADAL" clId="{BF4D372A-EB5D-9148-B8E0-DCF12512A5C1}" dt="2023-04-01T02:09:03.822" v="6711" actId="1037"/>
          <ac:spMkLst>
            <pc:docMk/>
            <pc:sldMk cId="658193200" sldId="1867"/>
            <ac:spMk id="23" creationId="{5A9B7D9E-8E15-816D-BC89-0C2B9F6266A4}"/>
          </ac:spMkLst>
        </pc:spChg>
        <pc:spChg chg="add del mod">
          <ac:chgData name="Daniel Khashabi" userId="62390808-c838-45e6-be59-d6fd0d208bc8" providerId="ADAL" clId="{BF4D372A-EB5D-9148-B8E0-DCF12512A5C1}" dt="2023-04-01T03:23:00.313" v="6828" actId="478"/>
          <ac:spMkLst>
            <pc:docMk/>
            <pc:sldMk cId="658193200" sldId="1867"/>
            <ac:spMk id="24" creationId="{2600F06F-C960-CADA-DFEA-55AAC4AE9623}"/>
          </ac:spMkLst>
        </pc:spChg>
        <pc:spChg chg="add del mod">
          <ac:chgData name="Daniel Khashabi" userId="62390808-c838-45e6-be59-d6fd0d208bc8" providerId="ADAL" clId="{BF4D372A-EB5D-9148-B8E0-DCF12512A5C1}" dt="2023-04-01T03:23:00.313" v="6828" actId="478"/>
          <ac:spMkLst>
            <pc:docMk/>
            <pc:sldMk cId="658193200" sldId="1867"/>
            <ac:spMk id="25" creationId="{C5668BCE-016B-D8FE-766C-D5E1E14E1DFD}"/>
          </ac:spMkLst>
        </pc:spChg>
        <pc:spChg chg="add del mod">
          <ac:chgData name="Daniel Khashabi" userId="62390808-c838-45e6-be59-d6fd0d208bc8" providerId="ADAL" clId="{BF4D372A-EB5D-9148-B8E0-DCF12512A5C1}" dt="2023-04-01T03:23:00.313" v="6828" actId="478"/>
          <ac:spMkLst>
            <pc:docMk/>
            <pc:sldMk cId="658193200" sldId="1867"/>
            <ac:spMk id="26" creationId="{7F0BA5B6-5A12-374A-ED51-A86251456660}"/>
          </ac:spMkLst>
        </pc:spChg>
        <pc:spChg chg="add del mod">
          <ac:chgData name="Daniel Khashabi" userId="62390808-c838-45e6-be59-d6fd0d208bc8" providerId="ADAL" clId="{BF4D372A-EB5D-9148-B8E0-DCF12512A5C1}" dt="2023-04-01T03:23:00.313" v="6828" actId="478"/>
          <ac:spMkLst>
            <pc:docMk/>
            <pc:sldMk cId="658193200" sldId="1867"/>
            <ac:spMk id="27" creationId="{C251D166-1BC3-E5F5-2C63-AB0002F7510B}"/>
          </ac:spMkLst>
        </pc:spChg>
        <pc:spChg chg="add del mod">
          <ac:chgData name="Daniel Khashabi" userId="62390808-c838-45e6-be59-d6fd0d208bc8" providerId="ADAL" clId="{BF4D372A-EB5D-9148-B8E0-DCF12512A5C1}" dt="2023-04-01T03:23:00.313" v="6828" actId="478"/>
          <ac:spMkLst>
            <pc:docMk/>
            <pc:sldMk cId="658193200" sldId="1867"/>
            <ac:spMk id="28" creationId="{30F23871-5459-22EE-5E74-C96DCF66024B}"/>
          </ac:spMkLst>
        </pc:spChg>
        <pc:spChg chg="add del mod">
          <ac:chgData name="Daniel Khashabi" userId="62390808-c838-45e6-be59-d6fd0d208bc8" providerId="ADAL" clId="{BF4D372A-EB5D-9148-B8E0-DCF12512A5C1}" dt="2023-04-01T03:23:00.313" v="6828" actId="478"/>
          <ac:spMkLst>
            <pc:docMk/>
            <pc:sldMk cId="658193200" sldId="1867"/>
            <ac:spMk id="29" creationId="{AB3BD7EA-E189-286F-D786-6B9271F7859E}"/>
          </ac:spMkLst>
        </pc:spChg>
        <pc:spChg chg="add del mod">
          <ac:chgData name="Daniel Khashabi" userId="62390808-c838-45e6-be59-d6fd0d208bc8" providerId="ADAL" clId="{BF4D372A-EB5D-9148-B8E0-DCF12512A5C1}" dt="2023-04-01T03:23:00.313" v="6828" actId="478"/>
          <ac:spMkLst>
            <pc:docMk/>
            <pc:sldMk cId="658193200" sldId="1867"/>
            <ac:spMk id="30" creationId="{8A2A2499-37A4-FE6F-1B7D-E43841F5EF92}"/>
          </ac:spMkLst>
        </pc:spChg>
        <pc:spChg chg="add del mod">
          <ac:chgData name="Daniel Khashabi" userId="62390808-c838-45e6-be59-d6fd0d208bc8" providerId="ADAL" clId="{BF4D372A-EB5D-9148-B8E0-DCF12512A5C1}" dt="2023-04-01T03:23:00.313" v="6828" actId="478"/>
          <ac:spMkLst>
            <pc:docMk/>
            <pc:sldMk cId="658193200" sldId="1867"/>
            <ac:spMk id="31" creationId="{34DCC139-59C0-C145-4E24-2C1184047680}"/>
          </ac:spMkLst>
        </pc:spChg>
        <pc:spChg chg="add del mod">
          <ac:chgData name="Daniel Khashabi" userId="62390808-c838-45e6-be59-d6fd0d208bc8" providerId="ADAL" clId="{BF4D372A-EB5D-9148-B8E0-DCF12512A5C1}" dt="2023-04-01T03:23:00.313" v="6828" actId="478"/>
          <ac:spMkLst>
            <pc:docMk/>
            <pc:sldMk cId="658193200" sldId="1867"/>
            <ac:spMk id="32" creationId="{331CE3B7-EDCE-EFAF-A6D8-2B42ED0659AD}"/>
          </ac:spMkLst>
        </pc:spChg>
        <pc:spChg chg="add del mod">
          <ac:chgData name="Daniel Khashabi" userId="62390808-c838-45e6-be59-d6fd0d208bc8" providerId="ADAL" clId="{BF4D372A-EB5D-9148-B8E0-DCF12512A5C1}" dt="2023-04-01T03:23:00.313" v="6828" actId="478"/>
          <ac:spMkLst>
            <pc:docMk/>
            <pc:sldMk cId="658193200" sldId="1867"/>
            <ac:spMk id="33" creationId="{35883DB6-C59C-2FF8-F973-3EB24108B3C6}"/>
          </ac:spMkLst>
        </pc:spChg>
        <pc:spChg chg="add del mod">
          <ac:chgData name="Daniel Khashabi" userId="62390808-c838-45e6-be59-d6fd0d208bc8" providerId="ADAL" clId="{BF4D372A-EB5D-9148-B8E0-DCF12512A5C1}" dt="2023-04-01T03:23:00.313" v="6828" actId="478"/>
          <ac:spMkLst>
            <pc:docMk/>
            <pc:sldMk cId="658193200" sldId="1867"/>
            <ac:spMk id="34" creationId="{0D4D38C9-11C4-707C-A8A0-0FE0D897E6C3}"/>
          </ac:spMkLst>
        </pc:spChg>
        <pc:spChg chg="add del mod">
          <ac:chgData name="Daniel Khashabi" userId="62390808-c838-45e6-be59-d6fd0d208bc8" providerId="ADAL" clId="{BF4D372A-EB5D-9148-B8E0-DCF12512A5C1}" dt="2023-04-01T03:23:00.313" v="6828" actId="478"/>
          <ac:spMkLst>
            <pc:docMk/>
            <pc:sldMk cId="658193200" sldId="1867"/>
            <ac:spMk id="35" creationId="{5114B0F4-5618-3853-6748-4CE2E79E359D}"/>
          </ac:spMkLst>
        </pc:spChg>
        <pc:spChg chg="add mod">
          <ac:chgData name="Daniel Khashabi" userId="62390808-c838-45e6-be59-d6fd0d208bc8" providerId="ADAL" clId="{BF4D372A-EB5D-9148-B8E0-DCF12512A5C1}" dt="2023-04-01T03:24:18.880" v="6965" actId="1038"/>
          <ac:spMkLst>
            <pc:docMk/>
            <pc:sldMk cId="658193200" sldId="1867"/>
            <ac:spMk id="36" creationId="{4B8A3B99-9E91-E1B0-D737-BD95CE057750}"/>
          </ac:spMkLst>
        </pc:spChg>
        <pc:spChg chg="add mod">
          <ac:chgData name="Daniel Khashabi" userId="62390808-c838-45e6-be59-d6fd0d208bc8" providerId="ADAL" clId="{BF4D372A-EB5D-9148-B8E0-DCF12512A5C1}" dt="2023-04-01T03:24:10.271" v="6936" actId="1035"/>
          <ac:spMkLst>
            <pc:docMk/>
            <pc:sldMk cId="658193200" sldId="1867"/>
            <ac:spMk id="38" creationId="{CB486335-0095-0B41-BF37-7584326A0CDD}"/>
          </ac:spMkLst>
        </pc:spChg>
        <pc:spChg chg="add del mod">
          <ac:chgData name="Daniel Khashabi" userId="62390808-c838-45e6-be59-d6fd0d208bc8" providerId="ADAL" clId="{BF4D372A-EB5D-9148-B8E0-DCF12512A5C1}" dt="2023-04-01T03:23:00.313" v="6828" actId="478"/>
          <ac:spMkLst>
            <pc:docMk/>
            <pc:sldMk cId="658193200" sldId="1867"/>
            <ac:spMk id="40" creationId="{6B431032-EFA0-870F-42E4-168FA2F39FEA}"/>
          </ac:spMkLst>
        </pc:spChg>
        <pc:spChg chg="add del mod">
          <ac:chgData name="Daniel Khashabi" userId="62390808-c838-45e6-be59-d6fd0d208bc8" providerId="ADAL" clId="{BF4D372A-EB5D-9148-B8E0-DCF12512A5C1}" dt="2023-04-01T03:12:02.662" v="6726"/>
          <ac:spMkLst>
            <pc:docMk/>
            <pc:sldMk cId="658193200" sldId="1867"/>
            <ac:spMk id="41" creationId="{6F68A2DF-72B9-1731-97EF-2F4B8E557CA3}"/>
          </ac:spMkLst>
        </pc:spChg>
        <pc:spChg chg="add mod">
          <ac:chgData name="Daniel Khashabi" userId="62390808-c838-45e6-be59-d6fd0d208bc8" providerId="ADAL" clId="{BF4D372A-EB5D-9148-B8E0-DCF12512A5C1}" dt="2023-04-04T23:24:41.533" v="19421" actId="20577"/>
          <ac:spMkLst>
            <pc:docMk/>
            <pc:sldMk cId="658193200" sldId="1867"/>
            <ac:spMk id="42" creationId="{8A90F2C8-3FBE-6054-8A77-D171985DF43B}"/>
          </ac:spMkLst>
        </pc:spChg>
        <pc:picChg chg="add mod">
          <ac:chgData name="Daniel Khashabi" userId="62390808-c838-45e6-be59-d6fd0d208bc8" providerId="ADAL" clId="{BF4D372A-EB5D-9148-B8E0-DCF12512A5C1}" dt="2023-04-01T03:23:22.282" v="6845" actId="1036"/>
          <ac:picMkLst>
            <pc:docMk/>
            <pc:sldMk cId="658193200" sldId="1867"/>
            <ac:picMk id="37" creationId="{ABDC571B-E943-F151-D401-214144DB1ECF}"/>
          </ac:picMkLst>
        </pc:picChg>
        <pc:picChg chg="add mod">
          <ac:chgData name="Daniel Khashabi" userId="62390808-c838-45e6-be59-d6fd0d208bc8" providerId="ADAL" clId="{BF4D372A-EB5D-9148-B8E0-DCF12512A5C1}" dt="2023-04-01T03:23:22.282" v="6845" actId="1036"/>
          <ac:picMkLst>
            <pc:docMk/>
            <pc:sldMk cId="658193200" sldId="1867"/>
            <ac:picMk id="39" creationId="{8B76E08E-4BA5-192F-B281-A741F0565840}"/>
          </ac:picMkLst>
        </pc:picChg>
      </pc:sldChg>
      <pc:sldChg chg="addSp delSp modSp new mod modAnim">
        <pc:chgData name="Daniel Khashabi" userId="62390808-c838-45e6-be59-d6fd0d208bc8" providerId="ADAL" clId="{BF4D372A-EB5D-9148-B8E0-DCF12512A5C1}" dt="2023-04-04T15:43:50.967" v="18280" actId="1036"/>
        <pc:sldMkLst>
          <pc:docMk/>
          <pc:sldMk cId="3109634751" sldId="1868"/>
        </pc:sldMkLst>
        <pc:spChg chg="mod">
          <ac:chgData name="Daniel Khashabi" userId="62390808-c838-45e6-be59-d6fd0d208bc8" providerId="ADAL" clId="{BF4D372A-EB5D-9148-B8E0-DCF12512A5C1}" dt="2023-04-01T03:25:14.684" v="6992" actId="20577"/>
          <ac:spMkLst>
            <pc:docMk/>
            <pc:sldMk cId="3109634751" sldId="1868"/>
            <ac:spMk id="2" creationId="{7135BF47-EB43-3688-00C5-FEF17DB4AFFD}"/>
          </ac:spMkLst>
        </pc:spChg>
        <pc:spChg chg="add del">
          <ac:chgData name="Daniel Khashabi" userId="62390808-c838-45e6-be59-d6fd0d208bc8" providerId="ADAL" clId="{BF4D372A-EB5D-9148-B8E0-DCF12512A5C1}" dt="2023-04-01T03:25:30.150" v="6995" actId="22"/>
          <ac:spMkLst>
            <pc:docMk/>
            <pc:sldMk cId="3109634751" sldId="1868"/>
            <ac:spMk id="6" creationId="{396F1D60-77D0-5EA4-65DC-1E0EE532A451}"/>
          </ac:spMkLst>
        </pc:spChg>
        <pc:spChg chg="add del mod">
          <ac:chgData name="Daniel Khashabi" userId="62390808-c838-45e6-be59-d6fd0d208bc8" providerId="ADAL" clId="{BF4D372A-EB5D-9148-B8E0-DCF12512A5C1}" dt="2023-04-01T03:28:01.448" v="7083"/>
          <ac:spMkLst>
            <pc:docMk/>
            <pc:sldMk cId="3109634751" sldId="1868"/>
            <ac:spMk id="8" creationId="{0DE03505-6817-1ED4-941E-892074E4AF12}"/>
          </ac:spMkLst>
        </pc:spChg>
        <pc:spChg chg="add mod">
          <ac:chgData name="Daniel Khashabi" userId="62390808-c838-45e6-be59-d6fd0d208bc8" providerId="ADAL" clId="{BF4D372A-EB5D-9148-B8E0-DCF12512A5C1}" dt="2023-04-04T15:43:34.980" v="18270" actId="207"/>
          <ac:spMkLst>
            <pc:docMk/>
            <pc:sldMk cId="3109634751" sldId="1868"/>
            <ac:spMk id="9" creationId="{D9FC7E4B-ABE2-C39C-FAB6-1D195028A55C}"/>
          </ac:spMkLst>
        </pc:spChg>
        <pc:spChg chg="add mod">
          <ac:chgData name="Daniel Khashabi" userId="62390808-c838-45e6-be59-d6fd0d208bc8" providerId="ADAL" clId="{BF4D372A-EB5D-9148-B8E0-DCF12512A5C1}" dt="2023-04-04T15:43:50.967" v="18280" actId="1036"/>
          <ac:spMkLst>
            <pc:docMk/>
            <pc:sldMk cId="3109634751" sldId="1868"/>
            <ac:spMk id="10" creationId="{EA105116-FB6A-A3A6-FA1B-8CA3BFBA5175}"/>
          </ac:spMkLst>
        </pc:spChg>
        <pc:picChg chg="add mod">
          <ac:chgData name="Daniel Khashabi" userId="62390808-c838-45e6-be59-d6fd0d208bc8" providerId="ADAL" clId="{BF4D372A-EB5D-9148-B8E0-DCF12512A5C1}" dt="2023-04-01T03:27:04.199" v="7031" actId="1076"/>
          <ac:picMkLst>
            <pc:docMk/>
            <pc:sldMk cId="3109634751" sldId="1868"/>
            <ac:picMk id="4" creationId="{71166BF0-55E4-1608-99D7-8842F43C4DC6}"/>
          </ac:picMkLst>
        </pc:picChg>
      </pc:sldChg>
      <pc:sldChg chg="addSp delSp modSp new mod ord modAnim">
        <pc:chgData name="Daniel Khashabi" userId="62390808-c838-45e6-be59-d6fd0d208bc8" providerId="ADAL" clId="{BF4D372A-EB5D-9148-B8E0-DCF12512A5C1}" dt="2023-04-05T02:48:06.704" v="19489" actId="27636"/>
        <pc:sldMkLst>
          <pc:docMk/>
          <pc:sldMk cId="2723575832" sldId="1869"/>
        </pc:sldMkLst>
        <pc:spChg chg="mod">
          <ac:chgData name="Daniel Khashabi" userId="62390808-c838-45e6-be59-d6fd0d208bc8" providerId="ADAL" clId="{BF4D372A-EB5D-9148-B8E0-DCF12512A5C1}" dt="2023-04-05T02:48:06.704" v="19489" actId="27636"/>
          <ac:spMkLst>
            <pc:docMk/>
            <pc:sldMk cId="2723575832" sldId="1869"/>
            <ac:spMk id="2" creationId="{B27B6F08-8611-BB1D-7EF4-52186F164F15}"/>
          </ac:spMkLst>
        </pc:spChg>
        <pc:spChg chg="mod">
          <ac:chgData name="Daniel Khashabi" userId="62390808-c838-45e6-be59-d6fd0d208bc8" providerId="ADAL" clId="{BF4D372A-EB5D-9148-B8E0-DCF12512A5C1}" dt="2023-04-01T16:46:47.616" v="8460" actId="207"/>
          <ac:spMkLst>
            <pc:docMk/>
            <pc:sldMk cId="2723575832" sldId="1869"/>
            <ac:spMk id="3" creationId="{4547E8B8-58C2-183D-DEB4-43333674F090}"/>
          </ac:spMkLst>
        </pc:spChg>
        <pc:spChg chg="add del mod">
          <ac:chgData name="Daniel Khashabi" userId="62390808-c838-45e6-be59-d6fd0d208bc8" providerId="ADAL" clId="{BF4D372A-EB5D-9148-B8E0-DCF12512A5C1}" dt="2023-04-01T15:05:46.944" v="7157" actId="478"/>
          <ac:spMkLst>
            <pc:docMk/>
            <pc:sldMk cId="2723575832" sldId="1869"/>
            <ac:spMk id="4" creationId="{51F18C45-778B-226A-0E51-4527576F66AC}"/>
          </ac:spMkLst>
        </pc:spChg>
        <pc:spChg chg="add del mod">
          <ac:chgData name="Daniel Khashabi" userId="62390808-c838-45e6-be59-d6fd0d208bc8" providerId="ADAL" clId="{BF4D372A-EB5D-9148-B8E0-DCF12512A5C1}" dt="2023-04-01T15:05:46.944" v="7157" actId="478"/>
          <ac:spMkLst>
            <pc:docMk/>
            <pc:sldMk cId="2723575832" sldId="1869"/>
            <ac:spMk id="5" creationId="{D4E94282-6CE0-E147-B475-9384D151AB0B}"/>
          </ac:spMkLst>
        </pc:spChg>
        <pc:spChg chg="add mod">
          <ac:chgData name="Daniel Khashabi" userId="62390808-c838-45e6-be59-d6fd0d208bc8" providerId="ADAL" clId="{BF4D372A-EB5D-9148-B8E0-DCF12512A5C1}" dt="2023-04-04T15:36:08.906" v="18221" actId="207"/>
          <ac:spMkLst>
            <pc:docMk/>
            <pc:sldMk cId="2723575832" sldId="1869"/>
            <ac:spMk id="5" creationId="{DFD88B92-B7A8-39B9-BE6A-8972C062BBCC}"/>
          </ac:spMkLst>
        </pc:spChg>
        <pc:spChg chg="add del mod">
          <ac:chgData name="Daniel Khashabi" userId="62390808-c838-45e6-be59-d6fd0d208bc8" providerId="ADAL" clId="{BF4D372A-EB5D-9148-B8E0-DCF12512A5C1}" dt="2023-04-01T15:10:46.641" v="7466" actId="478"/>
          <ac:spMkLst>
            <pc:docMk/>
            <pc:sldMk cId="2723575832" sldId="1869"/>
            <ac:spMk id="6" creationId="{67028706-D945-61F9-D94F-39D66A5563E7}"/>
          </ac:spMkLst>
        </pc:spChg>
        <pc:spChg chg="add mod">
          <ac:chgData name="Daniel Khashabi" userId="62390808-c838-45e6-be59-d6fd0d208bc8" providerId="ADAL" clId="{BF4D372A-EB5D-9148-B8E0-DCF12512A5C1}" dt="2023-04-01T16:46:31.408" v="8459" actId="14100"/>
          <ac:spMkLst>
            <pc:docMk/>
            <pc:sldMk cId="2723575832" sldId="1869"/>
            <ac:spMk id="6" creationId="{DA156985-AE27-BACB-CD1B-3FB6789B405D}"/>
          </ac:spMkLst>
        </pc:spChg>
        <pc:spChg chg="add del mod">
          <ac:chgData name="Daniel Khashabi" userId="62390808-c838-45e6-be59-d6fd0d208bc8" providerId="ADAL" clId="{BF4D372A-EB5D-9148-B8E0-DCF12512A5C1}" dt="2023-04-01T15:10:46.641" v="7466" actId="478"/>
          <ac:spMkLst>
            <pc:docMk/>
            <pc:sldMk cId="2723575832" sldId="1869"/>
            <ac:spMk id="7" creationId="{1F100CF1-C568-4AB2-F2F0-A5468C97DBC5}"/>
          </ac:spMkLst>
        </pc:spChg>
        <pc:spChg chg="add del mod">
          <ac:chgData name="Daniel Khashabi" userId="62390808-c838-45e6-be59-d6fd0d208bc8" providerId="ADAL" clId="{BF4D372A-EB5D-9148-B8E0-DCF12512A5C1}" dt="2023-04-01T15:10:46.641" v="7466" actId="478"/>
          <ac:spMkLst>
            <pc:docMk/>
            <pc:sldMk cId="2723575832" sldId="1869"/>
            <ac:spMk id="8" creationId="{DC1F041A-FD33-0C3C-D3C4-2F3904D6A8EE}"/>
          </ac:spMkLst>
        </pc:spChg>
        <pc:spChg chg="add del mod">
          <ac:chgData name="Daniel Khashabi" userId="62390808-c838-45e6-be59-d6fd0d208bc8" providerId="ADAL" clId="{BF4D372A-EB5D-9148-B8E0-DCF12512A5C1}" dt="2023-04-01T15:10:46.641" v="7466" actId="478"/>
          <ac:spMkLst>
            <pc:docMk/>
            <pc:sldMk cId="2723575832" sldId="1869"/>
            <ac:spMk id="9" creationId="{4FC6FD2C-BC3E-2542-B188-ADAC9BCD49ED}"/>
          </ac:spMkLst>
        </pc:spChg>
        <pc:spChg chg="add del mod">
          <ac:chgData name="Daniel Khashabi" userId="62390808-c838-45e6-be59-d6fd0d208bc8" providerId="ADAL" clId="{BF4D372A-EB5D-9148-B8E0-DCF12512A5C1}" dt="2023-04-01T15:10:46.641" v="7466" actId="478"/>
          <ac:spMkLst>
            <pc:docMk/>
            <pc:sldMk cId="2723575832" sldId="1869"/>
            <ac:spMk id="10" creationId="{40A7D19C-642C-CE54-B746-3243FF691F2B}"/>
          </ac:spMkLst>
        </pc:spChg>
        <pc:spChg chg="add del mod">
          <ac:chgData name="Daniel Khashabi" userId="62390808-c838-45e6-be59-d6fd0d208bc8" providerId="ADAL" clId="{BF4D372A-EB5D-9148-B8E0-DCF12512A5C1}" dt="2023-04-01T15:10:46.641" v="7466" actId="478"/>
          <ac:spMkLst>
            <pc:docMk/>
            <pc:sldMk cId="2723575832" sldId="1869"/>
            <ac:spMk id="11" creationId="{1543434B-6810-728C-E402-4AA9F2BDCD2E}"/>
          </ac:spMkLst>
        </pc:spChg>
        <pc:spChg chg="add del mod">
          <ac:chgData name="Daniel Khashabi" userId="62390808-c838-45e6-be59-d6fd0d208bc8" providerId="ADAL" clId="{BF4D372A-EB5D-9148-B8E0-DCF12512A5C1}" dt="2023-04-01T15:10:46.641" v="7466" actId="478"/>
          <ac:spMkLst>
            <pc:docMk/>
            <pc:sldMk cId="2723575832" sldId="1869"/>
            <ac:spMk id="12" creationId="{A289B591-A02F-B3CC-ACBD-E97F51C09EB6}"/>
          </ac:spMkLst>
        </pc:spChg>
        <pc:spChg chg="add del mod">
          <ac:chgData name="Daniel Khashabi" userId="62390808-c838-45e6-be59-d6fd0d208bc8" providerId="ADAL" clId="{BF4D372A-EB5D-9148-B8E0-DCF12512A5C1}" dt="2023-04-01T15:10:46.641" v="7466" actId="478"/>
          <ac:spMkLst>
            <pc:docMk/>
            <pc:sldMk cId="2723575832" sldId="1869"/>
            <ac:spMk id="13" creationId="{E430F466-5BE0-B501-BF15-EC756251E989}"/>
          </ac:spMkLst>
        </pc:spChg>
        <pc:spChg chg="add del mod">
          <ac:chgData name="Daniel Khashabi" userId="62390808-c838-45e6-be59-d6fd0d208bc8" providerId="ADAL" clId="{BF4D372A-EB5D-9148-B8E0-DCF12512A5C1}" dt="2023-04-01T15:10:46.641" v="7466" actId="478"/>
          <ac:spMkLst>
            <pc:docMk/>
            <pc:sldMk cId="2723575832" sldId="1869"/>
            <ac:spMk id="14" creationId="{A95E5063-1C60-4EC5-C79C-10BA45A0A0B3}"/>
          </ac:spMkLst>
        </pc:spChg>
        <pc:spChg chg="add del mod">
          <ac:chgData name="Daniel Khashabi" userId="62390808-c838-45e6-be59-d6fd0d208bc8" providerId="ADAL" clId="{BF4D372A-EB5D-9148-B8E0-DCF12512A5C1}" dt="2023-04-01T15:10:46.641" v="7466" actId="478"/>
          <ac:spMkLst>
            <pc:docMk/>
            <pc:sldMk cId="2723575832" sldId="1869"/>
            <ac:spMk id="15" creationId="{C9E23F2C-D897-0379-6370-C93BC6A6FBD1}"/>
          </ac:spMkLst>
        </pc:spChg>
        <pc:spChg chg="add del mod">
          <ac:chgData name="Daniel Khashabi" userId="62390808-c838-45e6-be59-d6fd0d208bc8" providerId="ADAL" clId="{BF4D372A-EB5D-9148-B8E0-DCF12512A5C1}" dt="2023-04-01T15:10:46.641" v="7466" actId="478"/>
          <ac:spMkLst>
            <pc:docMk/>
            <pc:sldMk cId="2723575832" sldId="1869"/>
            <ac:spMk id="16" creationId="{FFAEB304-422F-70F9-B3B5-9E48C04C39EE}"/>
          </ac:spMkLst>
        </pc:spChg>
        <pc:spChg chg="add del mod">
          <ac:chgData name="Daniel Khashabi" userId="62390808-c838-45e6-be59-d6fd0d208bc8" providerId="ADAL" clId="{BF4D372A-EB5D-9148-B8E0-DCF12512A5C1}" dt="2023-04-01T15:10:46.641" v="7466" actId="478"/>
          <ac:spMkLst>
            <pc:docMk/>
            <pc:sldMk cId="2723575832" sldId="1869"/>
            <ac:spMk id="17" creationId="{91A35784-701A-4DFD-5B2A-2B718E22932E}"/>
          </ac:spMkLst>
        </pc:spChg>
        <pc:spChg chg="add del mod">
          <ac:chgData name="Daniel Khashabi" userId="62390808-c838-45e6-be59-d6fd0d208bc8" providerId="ADAL" clId="{BF4D372A-EB5D-9148-B8E0-DCF12512A5C1}" dt="2023-04-01T15:10:46.641" v="7466" actId="478"/>
          <ac:spMkLst>
            <pc:docMk/>
            <pc:sldMk cId="2723575832" sldId="1869"/>
            <ac:spMk id="18" creationId="{3BC8F3D4-3CF0-6B4A-7EF4-A276D23972BE}"/>
          </ac:spMkLst>
        </pc:spChg>
        <pc:spChg chg="mod">
          <ac:chgData name="Daniel Khashabi" userId="62390808-c838-45e6-be59-d6fd0d208bc8" providerId="ADAL" clId="{BF4D372A-EB5D-9148-B8E0-DCF12512A5C1}" dt="2023-04-01T15:10:33.158" v="7464"/>
          <ac:spMkLst>
            <pc:docMk/>
            <pc:sldMk cId="2723575832" sldId="1869"/>
            <ac:spMk id="20" creationId="{021E4767-9F88-34F2-411D-F795B1447053}"/>
          </ac:spMkLst>
        </pc:spChg>
        <pc:spChg chg="mod">
          <ac:chgData name="Daniel Khashabi" userId="62390808-c838-45e6-be59-d6fd0d208bc8" providerId="ADAL" clId="{BF4D372A-EB5D-9148-B8E0-DCF12512A5C1}" dt="2023-04-01T15:10:33.158" v="7464"/>
          <ac:spMkLst>
            <pc:docMk/>
            <pc:sldMk cId="2723575832" sldId="1869"/>
            <ac:spMk id="21" creationId="{F11F50D7-B3F2-D814-CE1D-534D6301C216}"/>
          </ac:spMkLst>
        </pc:spChg>
        <pc:spChg chg="mod">
          <ac:chgData name="Daniel Khashabi" userId="62390808-c838-45e6-be59-d6fd0d208bc8" providerId="ADAL" clId="{BF4D372A-EB5D-9148-B8E0-DCF12512A5C1}" dt="2023-04-01T15:10:33.158" v="7464"/>
          <ac:spMkLst>
            <pc:docMk/>
            <pc:sldMk cId="2723575832" sldId="1869"/>
            <ac:spMk id="22" creationId="{43A4C016-DC73-CAA3-A94C-A12F6CDEB963}"/>
          </ac:spMkLst>
        </pc:spChg>
        <pc:spChg chg="add del mod">
          <ac:chgData name="Daniel Khashabi" userId="62390808-c838-45e6-be59-d6fd0d208bc8" providerId="ADAL" clId="{BF4D372A-EB5D-9148-B8E0-DCF12512A5C1}" dt="2023-04-01T15:27:10.496" v="7720" actId="478"/>
          <ac:spMkLst>
            <pc:docMk/>
            <pc:sldMk cId="2723575832" sldId="1869"/>
            <ac:spMk id="23" creationId="{A31E1783-2748-20A9-4B5E-7FF449CA5FBD}"/>
          </ac:spMkLst>
        </pc:spChg>
        <pc:spChg chg="add del mod">
          <ac:chgData name="Daniel Khashabi" userId="62390808-c838-45e6-be59-d6fd0d208bc8" providerId="ADAL" clId="{BF4D372A-EB5D-9148-B8E0-DCF12512A5C1}" dt="2023-04-01T15:27:04.895" v="7717" actId="478"/>
          <ac:spMkLst>
            <pc:docMk/>
            <pc:sldMk cId="2723575832" sldId="1869"/>
            <ac:spMk id="24" creationId="{39B1CFD1-B4DF-130C-2CBD-439CF92574E7}"/>
          </ac:spMkLst>
        </pc:spChg>
        <pc:spChg chg="add del mod">
          <ac:chgData name="Daniel Khashabi" userId="62390808-c838-45e6-be59-d6fd0d208bc8" providerId="ADAL" clId="{BF4D372A-EB5D-9148-B8E0-DCF12512A5C1}" dt="2023-04-01T15:27:04.895" v="7717" actId="478"/>
          <ac:spMkLst>
            <pc:docMk/>
            <pc:sldMk cId="2723575832" sldId="1869"/>
            <ac:spMk id="25" creationId="{EFD8A7AC-9D57-96F8-9F69-CCFAD211ABB8}"/>
          </ac:spMkLst>
        </pc:spChg>
        <pc:spChg chg="add del mod">
          <ac:chgData name="Daniel Khashabi" userId="62390808-c838-45e6-be59-d6fd0d208bc8" providerId="ADAL" clId="{BF4D372A-EB5D-9148-B8E0-DCF12512A5C1}" dt="2023-04-01T15:27:01.335" v="7716" actId="478"/>
          <ac:spMkLst>
            <pc:docMk/>
            <pc:sldMk cId="2723575832" sldId="1869"/>
            <ac:spMk id="26" creationId="{353043F3-4891-6E00-1BAD-73FBDCFB0C41}"/>
          </ac:spMkLst>
        </pc:spChg>
        <pc:spChg chg="add del mod">
          <ac:chgData name="Daniel Khashabi" userId="62390808-c838-45e6-be59-d6fd0d208bc8" providerId="ADAL" clId="{BF4D372A-EB5D-9148-B8E0-DCF12512A5C1}" dt="2023-04-01T16:11:25.057" v="7749" actId="478"/>
          <ac:spMkLst>
            <pc:docMk/>
            <pc:sldMk cId="2723575832" sldId="1869"/>
            <ac:spMk id="27" creationId="{F27548E8-971E-742D-D283-A0FDB05E2879}"/>
          </ac:spMkLst>
        </pc:spChg>
        <pc:spChg chg="add del mod">
          <ac:chgData name="Daniel Khashabi" userId="62390808-c838-45e6-be59-d6fd0d208bc8" providerId="ADAL" clId="{BF4D372A-EB5D-9148-B8E0-DCF12512A5C1}" dt="2023-04-01T15:26:23.045" v="7711" actId="478"/>
          <ac:spMkLst>
            <pc:docMk/>
            <pc:sldMk cId="2723575832" sldId="1869"/>
            <ac:spMk id="28" creationId="{B071319D-079C-73CD-150B-3C16627560C8}"/>
          </ac:spMkLst>
        </pc:spChg>
        <pc:spChg chg="add del mod">
          <ac:chgData name="Daniel Khashabi" userId="62390808-c838-45e6-be59-d6fd0d208bc8" providerId="ADAL" clId="{BF4D372A-EB5D-9148-B8E0-DCF12512A5C1}" dt="2023-04-01T15:26:30.484" v="7713" actId="478"/>
          <ac:spMkLst>
            <pc:docMk/>
            <pc:sldMk cId="2723575832" sldId="1869"/>
            <ac:spMk id="29" creationId="{62799397-EAAF-2544-3031-A8BB51C0EBC3}"/>
          </ac:spMkLst>
        </pc:spChg>
        <pc:spChg chg="add del mod">
          <ac:chgData name="Daniel Khashabi" userId="62390808-c838-45e6-be59-d6fd0d208bc8" providerId="ADAL" clId="{BF4D372A-EB5D-9148-B8E0-DCF12512A5C1}" dt="2023-04-01T15:26:23.045" v="7711" actId="478"/>
          <ac:spMkLst>
            <pc:docMk/>
            <pc:sldMk cId="2723575832" sldId="1869"/>
            <ac:spMk id="30" creationId="{A87DD255-1F18-E58D-F0AF-81399E9B18E1}"/>
          </ac:spMkLst>
        </pc:spChg>
        <pc:spChg chg="add del mod">
          <ac:chgData name="Daniel Khashabi" userId="62390808-c838-45e6-be59-d6fd0d208bc8" providerId="ADAL" clId="{BF4D372A-EB5D-9148-B8E0-DCF12512A5C1}" dt="2023-04-01T15:26:32.967" v="7714" actId="478"/>
          <ac:spMkLst>
            <pc:docMk/>
            <pc:sldMk cId="2723575832" sldId="1869"/>
            <ac:spMk id="31" creationId="{5FA851B6-F77C-7762-6EFA-B20C885754AC}"/>
          </ac:spMkLst>
        </pc:spChg>
        <pc:spChg chg="add del mod">
          <ac:chgData name="Daniel Khashabi" userId="62390808-c838-45e6-be59-d6fd0d208bc8" providerId="ADAL" clId="{BF4D372A-EB5D-9148-B8E0-DCF12512A5C1}" dt="2023-04-01T16:45:23.745" v="8396" actId="478"/>
          <ac:spMkLst>
            <pc:docMk/>
            <pc:sldMk cId="2723575832" sldId="1869"/>
            <ac:spMk id="32" creationId="{2C8C02F2-149E-DE69-2385-0E314748D47C}"/>
          </ac:spMkLst>
        </pc:spChg>
        <pc:spChg chg="add del mod">
          <ac:chgData name="Daniel Khashabi" userId="62390808-c838-45e6-be59-d6fd0d208bc8" providerId="ADAL" clId="{BF4D372A-EB5D-9148-B8E0-DCF12512A5C1}" dt="2023-04-01T15:10:51.457" v="7468" actId="478"/>
          <ac:spMkLst>
            <pc:docMk/>
            <pc:sldMk cId="2723575832" sldId="1869"/>
            <ac:spMk id="33" creationId="{0CF7250F-E5D8-8F90-4C05-BFB3B3F19D4C}"/>
          </ac:spMkLst>
        </pc:spChg>
        <pc:spChg chg="add del mod">
          <ac:chgData name="Daniel Khashabi" userId="62390808-c838-45e6-be59-d6fd0d208bc8" providerId="ADAL" clId="{BF4D372A-EB5D-9148-B8E0-DCF12512A5C1}" dt="2023-04-01T15:25:59.852" v="7707" actId="478"/>
          <ac:spMkLst>
            <pc:docMk/>
            <pc:sldMk cId="2723575832" sldId="1869"/>
            <ac:spMk id="34" creationId="{7ED77F6E-4156-F2A3-9E3C-2F3C8CE15041}"/>
          </ac:spMkLst>
        </pc:spChg>
        <pc:spChg chg="mod">
          <ac:chgData name="Daniel Khashabi" userId="62390808-c838-45e6-be59-d6fd0d208bc8" providerId="ADAL" clId="{BF4D372A-EB5D-9148-B8E0-DCF12512A5C1}" dt="2023-04-01T15:10:47.028" v="7467"/>
          <ac:spMkLst>
            <pc:docMk/>
            <pc:sldMk cId="2723575832" sldId="1869"/>
            <ac:spMk id="36" creationId="{B92105B9-A078-1551-F0C5-6E1282C9D05C}"/>
          </ac:spMkLst>
        </pc:spChg>
        <pc:spChg chg="mod">
          <ac:chgData name="Daniel Khashabi" userId="62390808-c838-45e6-be59-d6fd0d208bc8" providerId="ADAL" clId="{BF4D372A-EB5D-9148-B8E0-DCF12512A5C1}" dt="2023-04-01T15:10:47.028" v="7467"/>
          <ac:spMkLst>
            <pc:docMk/>
            <pc:sldMk cId="2723575832" sldId="1869"/>
            <ac:spMk id="37" creationId="{A5C4091F-0E2F-F14A-24E9-676D35F4E7DE}"/>
          </ac:spMkLst>
        </pc:spChg>
        <pc:spChg chg="mod">
          <ac:chgData name="Daniel Khashabi" userId="62390808-c838-45e6-be59-d6fd0d208bc8" providerId="ADAL" clId="{BF4D372A-EB5D-9148-B8E0-DCF12512A5C1}" dt="2023-04-01T15:10:47.028" v="7467"/>
          <ac:spMkLst>
            <pc:docMk/>
            <pc:sldMk cId="2723575832" sldId="1869"/>
            <ac:spMk id="38" creationId="{D7EBC663-EC7A-E031-3982-FC2232BCC73D}"/>
          </ac:spMkLst>
        </pc:spChg>
        <pc:spChg chg="add del mod">
          <ac:chgData name="Daniel Khashabi" userId="62390808-c838-45e6-be59-d6fd0d208bc8" providerId="ADAL" clId="{BF4D372A-EB5D-9148-B8E0-DCF12512A5C1}" dt="2023-04-01T15:14:08.504" v="7679" actId="478"/>
          <ac:spMkLst>
            <pc:docMk/>
            <pc:sldMk cId="2723575832" sldId="1869"/>
            <ac:spMk id="39" creationId="{2CDDDF71-EE74-5D33-0D2D-42096AA69B7C}"/>
          </ac:spMkLst>
        </pc:spChg>
        <pc:spChg chg="add del mod">
          <ac:chgData name="Daniel Khashabi" userId="62390808-c838-45e6-be59-d6fd0d208bc8" providerId="ADAL" clId="{BF4D372A-EB5D-9148-B8E0-DCF12512A5C1}" dt="2023-04-01T15:26:25.271" v="7712" actId="478"/>
          <ac:spMkLst>
            <pc:docMk/>
            <pc:sldMk cId="2723575832" sldId="1869"/>
            <ac:spMk id="40" creationId="{AFE2098E-A479-7477-0192-68A24082C3DD}"/>
          </ac:spMkLst>
        </pc:spChg>
        <pc:spChg chg="add del mod">
          <ac:chgData name="Daniel Khashabi" userId="62390808-c838-45e6-be59-d6fd0d208bc8" providerId="ADAL" clId="{BF4D372A-EB5D-9148-B8E0-DCF12512A5C1}" dt="2023-04-01T15:25:49.933" v="7705" actId="478"/>
          <ac:spMkLst>
            <pc:docMk/>
            <pc:sldMk cId="2723575832" sldId="1869"/>
            <ac:spMk id="41" creationId="{3574D949-DCA7-237D-E942-1B7B4BF91015}"/>
          </ac:spMkLst>
        </pc:spChg>
        <pc:spChg chg="add del mod">
          <ac:chgData name="Daniel Khashabi" userId="62390808-c838-45e6-be59-d6fd0d208bc8" providerId="ADAL" clId="{BF4D372A-EB5D-9148-B8E0-DCF12512A5C1}" dt="2023-04-01T15:25:48.790" v="7704" actId="478"/>
          <ac:spMkLst>
            <pc:docMk/>
            <pc:sldMk cId="2723575832" sldId="1869"/>
            <ac:spMk id="42" creationId="{03861273-0524-69F9-E3F2-0085C1DF115D}"/>
          </ac:spMkLst>
        </pc:spChg>
        <pc:grpChg chg="add del mod">
          <ac:chgData name="Daniel Khashabi" userId="62390808-c838-45e6-be59-d6fd0d208bc8" providerId="ADAL" clId="{BF4D372A-EB5D-9148-B8E0-DCF12512A5C1}" dt="2023-04-01T15:10:34.529" v="7465"/>
          <ac:grpSpMkLst>
            <pc:docMk/>
            <pc:sldMk cId="2723575832" sldId="1869"/>
            <ac:grpSpMk id="19" creationId="{2ABFD580-F551-486A-A344-6A914D8F071D}"/>
          </ac:grpSpMkLst>
        </pc:grpChg>
        <pc:grpChg chg="add del mod">
          <ac:chgData name="Daniel Khashabi" userId="62390808-c838-45e6-be59-d6fd0d208bc8" providerId="ADAL" clId="{BF4D372A-EB5D-9148-B8E0-DCF12512A5C1}" dt="2023-04-01T15:25:51.221" v="7706" actId="478"/>
          <ac:grpSpMkLst>
            <pc:docMk/>
            <pc:sldMk cId="2723575832" sldId="1869"/>
            <ac:grpSpMk id="35" creationId="{F7123C99-5B10-76A6-921A-1E072E601309}"/>
          </ac:grpSpMkLst>
        </pc:grpChg>
      </pc:sldChg>
      <pc:sldChg chg="addSp delSp modSp add mod ord chgLayout">
        <pc:chgData name="Daniel Khashabi" userId="62390808-c838-45e6-be59-d6fd0d208bc8" providerId="ADAL" clId="{BF4D372A-EB5D-9148-B8E0-DCF12512A5C1}" dt="2023-04-05T02:47:44.779" v="19448"/>
        <pc:sldMkLst>
          <pc:docMk/>
          <pc:sldMk cId="3366863946" sldId="1870"/>
        </pc:sldMkLst>
        <pc:spChg chg="del mod ord">
          <ac:chgData name="Daniel Khashabi" userId="62390808-c838-45e6-be59-d6fd0d208bc8" providerId="ADAL" clId="{BF4D372A-EB5D-9148-B8E0-DCF12512A5C1}" dt="2023-04-05T02:47:41.908" v="19441" actId="478"/>
          <ac:spMkLst>
            <pc:docMk/>
            <pc:sldMk cId="3366863946" sldId="1870"/>
            <ac:spMk id="2" creationId="{B27B6F08-8611-BB1D-7EF4-52186F164F15}"/>
          </ac:spMkLst>
        </pc:spChg>
        <pc:spChg chg="mod ord">
          <ac:chgData name="Daniel Khashabi" userId="62390808-c838-45e6-be59-d6fd0d208bc8" providerId="ADAL" clId="{BF4D372A-EB5D-9148-B8E0-DCF12512A5C1}" dt="2023-04-05T02:46:57.638" v="19424" actId="700"/>
          <ac:spMkLst>
            <pc:docMk/>
            <pc:sldMk cId="3366863946" sldId="1870"/>
            <ac:spMk id="3" creationId="{4547E8B8-58C2-183D-DEB4-43333674F090}"/>
          </ac:spMkLst>
        </pc:spChg>
        <pc:spChg chg="add mod">
          <ac:chgData name="Daniel Khashabi" userId="62390808-c838-45e6-be59-d6fd0d208bc8" providerId="ADAL" clId="{BF4D372A-EB5D-9148-B8E0-DCF12512A5C1}" dt="2023-04-04T15:36:03.092" v="18219" actId="207"/>
          <ac:spMkLst>
            <pc:docMk/>
            <pc:sldMk cId="3366863946" sldId="1870"/>
            <ac:spMk id="4" creationId="{A381F87F-5A08-E968-CB0C-6E3B251FFE17}"/>
          </ac:spMkLst>
        </pc:spChg>
        <pc:spChg chg="add del mod">
          <ac:chgData name="Daniel Khashabi" userId="62390808-c838-45e6-be59-d6fd0d208bc8" providerId="ADAL" clId="{BF4D372A-EB5D-9148-B8E0-DCF12512A5C1}" dt="2023-04-01T16:26:00.363" v="8359" actId="478"/>
          <ac:spMkLst>
            <pc:docMk/>
            <pc:sldMk cId="3366863946" sldId="1870"/>
            <ac:spMk id="4" creationId="{C1D5D88F-D370-C552-2093-73788F9BB376}"/>
          </ac:spMkLst>
        </pc:spChg>
        <pc:spChg chg="add del mod">
          <ac:chgData name="Daniel Khashabi" userId="62390808-c838-45e6-be59-d6fd0d208bc8" providerId="ADAL" clId="{BF4D372A-EB5D-9148-B8E0-DCF12512A5C1}" dt="2023-04-01T16:24:09.629" v="8333" actId="478"/>
          <ac:spMkLst>
            <pc:docMk/>
            <pc:sldMk cId="3366863946" sldId="1870"/>
            <ac:spMk id="5" creationId="{E3B39C62-8099-69CF-694D-4054FC21FF9B}"/>
          </ac:spMkLst>
        </pc:spChg>
        <pc:spChg chg="add mod">
          <ac:chgData name="Daniel Khashabi" userId="62390808-c838-45e6-be59-d6fd0d208bc8" providerId="ADAL" clId="{BF4D372A-EB5D-9148-B8E0-DCF12512A5C1}" dt="2023-04-04T01:03:41.789" v="13208" actId="1038"/>
          <ac:spMkLst>
            <pc:docMk/>
            <pc:sldMk cId="3366863946" sldId="1870"/>
            <ac:spMk id="6" creationId="{EE4E1A2F-F50D-61B7-4D28-851D347AEF07}"/>
          </ac:spMkLst>
        </pc:spChg>
        <pc:spChg chg="add del mod">
          <ac:chgData name="Daniel Khashabi" userId="62390808-c838-45e6-be59-d6fd0d208bc8" providerId="ADAL" clId="{BF4D372A-EB5D-9148-B8E0-DCF12512A5C1}" dt="2023-04-05T02:47:44.491" v="19447" actId="478"/>
          <ac:spMkLst>
            <pc:docMk/>
            <pc:sldMk cId="3366863946" sldId="1870"/>
            <ac:spMk id="7" creationId="{4EA778AA-7F75-D560-BD06-29D840AA4694}"/>
          </ac:spMkLst>
        </pc:spChg>
        <pc:spChg chg="add del mod">
          <ac:chgData name="Daniel Khashabi" userId="62390808-c838-45e6-be59-d6fd0d208bc8" providerId="ADAL" clId="{BF4D372A-EB5D-9148-B8E0-DCF12512A5C1}" dt="2023-04-05T02:47:42.938" v="19446"/>
          <ac:spMkLst>
            <pc:docMk/>
            <pc:sldMk cId="3366863946" sldId="1870"/>
            <ac:spMk id="8" creationId="{92A144FB-0DAC-A444-EB81-C80F7ED59FC1}"/>
          </ac:spMkLst>
        </pc:spChg>
        <pc:spChg chg="add mod">
          <ac:chgData name="Daniel Khashabi" userId="62390808-c838-45e6-be59-d6fd0d208bc8" providerId="ADAL" clId="{BF4D372A-EB5D-9148-B8E0-DCF12512A5C1}" dt="2023-04-05T02:47:44.779" v="19448"/>
          <ac:spMkLst>
            <pc:docMk/>
            <pc:sldMk cId="3366863946" sldId="1870"/>
            <ac:spMk id="9" creationId="{29392880-FFC1-72AA-8CAE-C643796C00C0}"/>
          </ac:spMkLst>
        </pc:spChg>
      </pc:sldChg>
      <pc:sldChg chg="addSp modSp new mod">
        <pc:chgData name="Daniel Khashabi" userId="62390808-c838-45e6-be59-d6fd0d208bc8" providerId="ADAL" clId="{BF4D372A-EB5D-9148-B8E0-DCF12512A5C1}" dt="2023-04-01T16:48:25.832" v="8509" actId="1038"/>
        <pc:sldMkLst>
          <pc:docMk/>
          <pc:sldMk cId="1083617224" sldId="1871"/>
        </pc:sldMkLst>
        <pc:spChg chg="mod">
          <ac:chgData name="Daniel Khashabi" userId="62390808-c838-45e6-be59-d6fd0d208bc8" providerId="ADAL" clId="{BF4D372A-EB5D-9148-B8E0-DCF12512A5C1}" dt="2023-04-01T16:47:52.080" v="8470"/>
          <ac:spMkLst>
            <pc:docMk/>
            <pc:sldMk cId="1083617224" sldId="1871"/>
            <ac:spMk id="2" creationId="{8A8AFC58-7711-32FE-DF60-C17B2A82801B}"/>
          </ac:spMkLst>
        </pc:spChg>
        <pc:spChg chg="add mod">
          <ac:chgData name="Daniel Khashabi" userId="62390808-c838-45e6-be59-d6fd0d208bc8" providerId="ADAL" clId="{BF4D372A-EB5D-9148-B8E0-DCF12512A5C1}" dt="2023-04-01T16:48:25.832" v="8509" actId="1038"/>
          <ac:spMkLst>
            <pc:docMk/>
            <pc:sldMk cId="1083617224" sldId="1871"/>
            <ac:spMk id="5" creationId="{90643E1A-6B47-4871-0817-08945090A8E7}"/>
          </ac:spMkLst>
        </pc:spChg>
        <pc:spChg chg="add mod">
          <ac:chgData name="Daniel Khashabi" userId="62390808-c838-45e6-be59-d6fd0d208bc8" providerId="ADAL" clId="{BF4D372A-EB5D-9148-B8E0-DCF12512A5C1}" dt="2023-04-01T16:48:25.832" v="8509" actId="1038"/>
          <ac:spMkLst>
            <pc:docMk/>
            <pc:sldMk cId="1083617224" sldId="1871"/>
            <ac:spMk id="6" creationId="{3B183C72-C9C3-740D-D4C5-6904D86A95AD}"/>
          </ac:spMkLst>
        </pc:spChg>
        <pc:spChg chg="add mod">
          <ac:chgData name="Daniel Khashabi" userId="62390808-c838-45e6-be59-d6fd0d208bc8" providerId="ADAL" clId="{BF4D372A-EB5D-9148-B8E0-DCF12512A5C1}" dt="2023-04-01T16:48:09.066" v="8477" actId="1038"/>
          <ac:spMkLst>
            <pc:docMk/>
            <pc:sldMk cId="1083617224" sldId="1871"/>
            <ac:spMk id="7" creationId="{EDBC0612-5E12-AE10-09D5-8FB11173FFF3}"/>
          </ac:spMkLst>
        </pc:spChg>
        <pc:picChg chg="add mod">
          <ac:chgData name="Daniel Khashabi" userId="62390808-c838-45e6-be59-d6fd0d208bc8" providerId="ADAL" clId="{BF4D372A-EB5D-9148-B8E0-DCF12512A5C1}" dt="2023-04-01T16:48:25.832" v="8509" actId="1038"/>
          <ac:picMkLst>
            <pc:docMk/>
            <pc:sldMk cId="1083617224" sldId="1871"/>
            <ac:picMk id="4" creationId="{B921AEC8-6F08-B239-9040-4F25BDF67AD4}"/>
          </ac:picMkLst>
        </pc:picChg>
      </pc:sldChg>
      <pc:sldChg chg="addSp modSp new mod">
        <pc:chgData name="Daniel Khashabi" userId="62390808-c838-45e6-be59-d6fd0d208bc8" providerId="ADAL" clId="{BF4D372A-EB5D-9148-B8E0-DCF12512A5C1}" dt="2023-04-01T16:50:11.828" v="8554" actId="20577"/>
        <pc:sldMkLst>
          <pc:docMk/>
          <pc:sldMk cId="3814807967" sldId="1872"/>
        </pc:sldMkLst>
        <pc:spChg chg="mod">
          <ac:chgData name="Daniel Khashabi" userId="62390808-c838-45e6-be59-d6fd0d208bc8" providerId="ADAL" clId="{BF4D372A-EB5D-9148-B8E0-DCF12512A5C1}" dt="2023-04-01T16:50:11.828" v="8554" actId="20577"/>
          <ac:spMkLst>
            <pc:docMk/>
            <pc:sldMk cId="3814807967" sldId="1872"/>
            <ac:spMk id="2" creationId="{ED45444A-6A94-935A-C611-1A1AC5FA8C9C}"/>
          </ac:spMkLst>
        </pc:spChg>
        <pc:spChg chg="mod">
          <ac:chgData name="Daniel Khashabi" userId="62390808-c838-45e6-be59-d6fd0d208bc8" providerId="ADAL" clId="{BF4D372A-EB5D-9148-B8E0-DCF12512A5C1}" dt="2023-04-01T16:49:35.414" v="8527"/>
          <ac:spMkLst>
            <pc:docMk/>
            <pc:sldMk cId="3814807967" sldId="1872"/>
            <ac:spMk id="6" creationId="{4C1ECF28-80DB-911B-45A1-6458C7CBD9EF}"/>
          </ac:spMkLst>
        </pc:spChg>
        <pc:spChg chg="add mod">
          <ac:chgData name="Daniel Khashabi" userId="62390808-c838-45e6-be59-d6fd0d208bc8" providerId="ADAL" clId="{BF4D372A-EB5D-9148-B8E0-DCF12512A5C1}" dt="2023-04-01T16:49:46.087" v="8532" actId="14100"/>
          <ac:spMkLst>
            <pc:docMk/>
            <pc:sldMk cId="3814807967" sldId="1872"/>
            <ac:spMk id="7" creationId="{48C7327A-FC97-C8E9-D5DD-476D0B4D79EF}"/>
          </ac:spMkLst>
        </pc:spChg>
        <pc:spChg chg="add mod">
          <ac:chgData name="Daniel Khashabi" userId="62390808-c838-45e6-be59-d6fd0d208bc8" providerId="ADAL" clId="{BF4D372A-EB5D-9148-B8E0-DCF12512A5C1}" dt="2023-04-01T16:49:35.414" v="8527"/>
          <ac:spMkLst>
            <pc:docMk/>
            <pc:sldMk cId="3814807967" sldId="1872"/>
            <ac:spMk id="8" creationId="{309E05CE-FFDE-178B-642C-0B748083CFC1}"/>
          </ac:spMkLst>
        </pc:spChg>
        <pc:grpChg chg="add mod">
          <ac:chgData name="Daniel Khashabi" userId="62390808-c838-45e6-be59-d6fd0d208bc8" providerId="ADAL" clId="{BF4D372A-EB5D-9148-B8E0-DCF12512A5C1}" dt="2023-04-01T16:49:43.700" v="8531" actId="1076"/>
          <ac:grpSpMkLst>
            <pc:docMk/>
            <pc:sldMk cId="3814807967" sldId="1872"/>
            <ac:grpSpMk id="4" creationId="{573B0081-72DE-A7FE-5BDF-1B23F53EF53A}"/>
          </ac:grpSpMkLst>
        </pc:grpChg>
        <pc:picChg chg="mod">
          <ac:chgData name="Daniel Khashabi" userId="62390808-c838-45e6-be59-d6fd0d208bc8" providerId="ADAL" clId="{BF4D372A-EB5D-9148-B8E0-DCF12512A5C1}" dt="2023-04-01T16:49:35.414" v="8527"/>
          <ac:picMkLst>
            <pc:docMk/>
            <pc:sldMk cId="3814807967" sldId="1872"/>
            <ac:picMk id="5" creationId="{ABB9D323-35BF-69C3-8647-FC1C4845A44C}"/>
          </ac:picMkLst>
        </pc:picChg>
      </pc:sldChg>
      <pc:sldChg chg="addSp modSp new mod">
        <pc:chgData name="Daniel Khashabi" userId="62390808-c838-45e6-be59-d6fd0d208bc8" providerId="ADAL" clId="{BF4D372A-EB5D-9148-B8E0-DCF12512A5C1}" dt="2023-04-01T16:50:27.397" v="8568" actId="1036"/>
        <pc:sldMkLst>
          <pc:docMk/>
          <pc:sldMk cId="701364356" sldId="1873"/>
        </pc:sldMkLst>
        <pc:spChg chg="mod">
          <ac:chgData name="Daniel Khashabi" userId="62390808-c838-45e6-be59-d6fd0d208bc8" providerId="ADAL" clId="{BF4D372A-EB5D-9148-B8E0-DCF12512A5C1}" dt="2023-04-01T16:50:20.571" v="8557" actId="27636"/>
          <ac:spMkLst>
            <pc:docMk/>
            <pc:sldMk cId="701364356" sldId="1873"/>
            <ac:spMk id="2" creationId="{64E5D855-83FA-CDE4-C786-F3363EA029C0}"/>
          </ac:spMkLst>
        </pc:spChg>
        <pc:picChg chg="add mod">
          <ac:chgData name="Daniel Khashabi" userId="62390808-c838-45e6-be59-d6fd0d208bc8" providerId="ADAL" clId="{BF4D372A-EB5D-9148-B8E0-DCF12512A5C1}" dt="2023-04-01T16:50:27.397" v="8568" actId="1036"/>
          <ac:picMkLst>
            <pc:docMk/>
            <pc:sldMk cId="701364356" sldId="1873"/>
            <ac:picMk id="4" creationId="{C51A407B-633E-3C5D-70C3-7EF13BFECB56}"/>
          </ac:picMkLst>
        </pc:picChg>
      </pc:sldChg>
      <pc:sldChg chg="addSp delSp modSp add mod">
        <pc:chgData name="Daniel Khashabi" userId="62390808-c838-45e6-be59-d6fd0d208bc8" providerId="ADAL" clId="{BF4D372A-EB5D-9148-B8E0-DCF12512A5C1}" dt="2023-04-01T16:50:39.832" v="8588" actId="1036"/>
        <pc:sldMkLst>
          <pc:docMk/>
          <pc:sldMk cId="992106494" sldId="1874"/>
        </pc:sldMkLst>
        <pc:picChg chg="del">
          <ac:chgData name="Daniel Khashabi" userId="62390808-c838-45e6-be59-d6fd0d208bc8" providerId="ADAL" clId="{BF4D372A-EB5D-9148-B8E0-DCF12512A5C1}" dt="2023-04-01T16:50:36.960" v="8571" actId="478"/>
          <ac:picMkLst>
            <pc:docMk/>
            <pc:sldMk cId="992106494" sldId="1874"/>
            <ac:picMk id="4" creationId="{C51A407B-633E-3C5D-70C3-7EF13BFECB56}"/>
          </ac:picMkLst>
        </pc:picChg>
        <pc:picChg chg="add mod">
          <ac:chgData name="Daniel Khashabi" userId="62390808-c838-45e6-be59-d6fd0d208bc8" providerId="ADAL" clId="{BF4D372A-EB5D-9148-B8E0-DCF12512A5C1}" dt="2023-04-01T16:50:39.832" v="8588" actId="1036"/>
          <ac:picMkLst>
            <pc:docMk/>
            <pc:sldMk cId="992106494" sldId="1874"/>
            <ac:picMk id="5" creationId="{1D68EFD8-95EF-C999-ADD6-8577FE7DD183}"/>
          </ac:picMkLst>
        </pc:picChg>
      </pc:sldChg>
      <pc:sldChg chg="addSp modSp new mod">
        <pc:chgData name="Daniel Khashabi" userId="62390808-c838-45e6-be59-d6fd0d208bc8" providerId="ADAL" clId="{BF4D372A-EB5D-9148-B8E0-DCF12512A5C1}" dt="2023-04-01T17:15:36.526" v="9786" actId="13926"/>
        <pc:sldMkLst>
          <pc:docMk/>
          <pc:sldMk cId="864758476" sldId="1875"/>
        </pc:sldMkLst>
        <pc:spChg chg="mod">
          <ac:chgData name="Daniel Khashabi" userId="62390808-c838-45e6-be59-d6fd0d208bc8" providerId="ADAL" clId="{BF4D372A-EB5D-9148-B8E0-DCF12512A5C1}" dt="2023-04-01T16:51:01.210" v="8594" actId="20577"/>
          <ac:spMkLst>
            <pc:docMk/>
            <pc:sldMk cId="864758476" sldId="1875"/>
            <ac:spMk id="2" creationId="{1D186B59-1062-4A28-CB75-1801A845C21E}"/>
          </ac:spMkLst>
        </pc:spChg>
        <pc:spChg chg="mod">
          <ac:chgData name="Daniel Khashabi" userId="62390808-c838-45e6-be59-d6fd0d208bc8" providerId="ADAL" clId="{BF4D372A-EB5D-9148-B8E0-DCF12512A5C1}" dt="2023-04-01T17:15:36.526" v="9786" actId="13926"/>
          <ac:spMkLst>
            <pc:docMk/>
            <pc:sldMk cId="864758476" sldId="1875"/>
            <ac:spMk id="3" creationId="{36092343-BC3F-AB33-38DF-BF9BFDFB88F2}"/>
          </ac:spMkLst>
        </pc:spChg>
        <pc:spChg chg="add mod">
          <ac:chgData name="Daniel Khashabi" userId="62390808-c838-45e6-be59-d6fd0d208bc8" providerId="ADAL" clId="{BF4D372A-EB5D-9148-B8E0-DCF12512A5C1}" dt="2023-04-01T17:09:13.062" v="9654" actId="1076"/>
          <ac:spMkLst>
            <pc:docMk/>
            <pc:sldMk cId="864758476" sldId="1875"/>
            <ac:spMk id="4" creationId="{6BBF967C-988A-C7F7-ED05-613970DA0585}"/>
          </ac:spMkLst>
        </pc:spChg>
      </pc:sldChg>
      <pc:sldChg chg="modSp new del mod">
        <pc:chgData name="Daniel Khashabi" userId="62390808-c838-45e6-be59-d6fd0d208bc8" providerId="ADAL" clId="{BF4D372A-EB5D-9148-B8E0-DCF12512A5C1}" dt="2023-04-04T01:36:11.425" v="13856" actId="2696"/>
        <pc:sldMkLst>
          <pc:docMk/>
          <pc:sldMk cId="278420963" sldId="1876"/>
        </pc:sldMkLst>
        <pc:spChg chg="mod">
          <ac:chgData name="Daniel Khashabi" userId="62390808-c838-45e6-be59-d6fd0d208bc8" providerId="ADAL" clId="{BF4D372A-EB5D-9148-B8E0-DCF12512A5C1}" dt="2023-04-01T16:52:37.633" v="8659" actId="20577"/>
          <ac:spMkLst>
            <pc:docMk/>
            <pc:sldMk cId="278420963" sldId="1876"/>
            <ac:spMk id="2" creationId="{0ACDF393-6441-EAC1-802D-5C05E4457681}"/>
          </ac:spMkLst>
        </pc:spChg>
        <pc:spChg chg="mod">
          <ac:chgData name="Daniel Khashabi" userId="62390808-c838-45e6-be59-d6fd0d208bc8" providerId="ADAL" clId="{BF4D372A-EB5D-9148-B8E0-DCF12512A5C1}" dt="2023-04-01T18:26:03.198" v="11232" actId="207"/>
          <ac:spMkLst>
            <pc:docMk/>
            <pc:sldMk cId="278420963" sldId="1876"/>
            <ac:spMk id="3" creationId="{7C2E7E41-69B4-DBEB-0A8E-3EE949B9CF4C}"/>
          </ac:spMkLst>
        </pc:spChg>
      </pc:sldChg>
      <pc:sldChg chg="addSp modSp add mod">
        <pc:chgData name="Daniel Khashabi" userId="62390808-c838-45e6-be59-d6fd0d208bc8" providerId="ADAL" clId="{BF4D372A-EB5D-9148-B8E0-DCF12512A5C1}" dt="2023-04-04T16:04:02.566" v="18657"/>
        <pc:sldMkLst>
          <pc:docMk/>
          <pc:sldMk cId="402945099" sldId="1876"/>
        </pc:sldMkLst>
        <pc:spChg chg="mod">
          <ac:chgData name="Daniel Khashabi" userId="62390808-c838-45e6-be59-d6fd0d208bc8" providerId="ADAL" clId="{BF4D372A-EB5D-9148-B8E0-DCF12512A5C1}" dt="2023-04-04T16:03:36.912" v="18656" actId="20577"/>
          <ac:spMkLst>
            <pc:docMk/>
            <pc:sldMk cId="402945099" sldId="1876"/>
            <ac:spMk id="3" creationId="{7C2E7E41-69B4-DBEB-0A8E-3EE949B9CF4C}"/>
          </ac:spMkLst>
        </pc:spChg>
        <pc:spChg chg="add mod">
          <ac:chgData name="Daniel Khashabi" userId="62390808-c838-45e6-be59-d6fd0d208bc8" providerId="ADAL" clId="{BF4D372A-EB5D-9148-B8E0-DCF12512A5C1}" dt="2023-04-04T16:04:02.566" v="18657"/>
          <ac:spMkLst>
            <pc:docMk/>
            <pc:sldMk cId="402945099" sldId="1876"/>
            <ac:spMk id="4" creationId="{03FC25B4-370B-1680-0161-C56599C4B046}"/>
          </ac:spMkLst>
        </pc:spChg>
      </pc:sldChg>
      <pc:sldChg chg="addSp delSp modSp new mod">
        <pc:chgData name="Daniel Khashabi" userId="62390808-c838-45e6-be59-d6fd0d208bc8" providerId="ADAL" clId="{BF4D372A-EB5D-9148-B8E0-DCF12512A5C1}" dt="2023-04-04T01:51:53.686" v="14004" actId="1035"/>
        <pc:sldMkLst>
          <pc:docMk/>
          <pc:sldMk cId="3379762866" sldId="1877"/>
        </pc:sldMkLst>
        <pc:spChg chg="mod">
          <ac:chgData name="Daniel Khashabi" userId="62390808-c838-45e6-be59-d6fd0d208bc8" providerId="ADAL" clId="{BF4D372A-EB5D-9148-B8E0-DCF12512A5C1}" dt="2023-04-04T01:26:48.568" v="13391" actId="20577"/>
          <ac:spMkLst>
            <pc:docMk/>
            <pc:sldMk cId="3379762866" sldId="1877"/>
            <ac:spMk id="2" creationId="{8890F7D5-AB1B-0BA2-30B7-96D22164AACE}"/>
          </ac:spMkLst>
        </pc:spChg>
        <pc:spChg chg="mod">
          <ac:chgData name="Daniel Khashabi" userId="62390808-c838-45e6-be59-d6fd0d208bc8" providerId="ADAL" clId="{BF4D372A-EB5D-9148-B8E0-DCF12512A5C1}" dt="2023-04-04T01:26:28.066" v="13375" actId="20577"/>
          <ac:spMkLst>
            <pc:docMk/>
            <pc:sldMk cId="3379762866" sldId="1877"/>
            <ac:spMk id="3" creationId="{4EB9B963-10E7-0A32-D354-C81FC15F0D88}"/>
          </ac:spMkLst>
        </pc:spChg>
        <pc:spChg chg="add del">
          <ac:chgData name="Daniel Khashabi" userId="62390808-c838-45e6-be59-d6fd0d208bc8" providerId="ADAL" clId="{BF4D372A-EB5D-9148-B8E0-DCF12512A5C1}" dt="2023-04-01T17:02:49.425" v="9431" actId="478"/>
          <ac:spMkLst>
            <pc:docMk/>
            <pc:sldMk cId="3379762866" sldId="1877"/>
            <ac:spMk id="5" creationId="{C50EF47C-A91F-D035-B7D7-13AAD5CCAFF7}"/>
          </ac:spMkLst>
        </pc:spChg>
        <pc:spChg chg="add del mod">
          <ac:chgData name="Daniel Khashabi" userId="62390808-c838-45e6-be59-d6fd0d208bc8" providerId="ADAL" clId="{BF4D372A-EB5D-9148-B8E0-DCF12512A5C1}" dt="2023-04-04T01:26:40.973" v="13380" actId="478"/>
          <ac:spMkLst>
            <pc:docMk/>
            <pc:sldMk cId="3379762866" sldId="1877"/>
            <ac:spMk id="7" creationId="{78BFEDE5-6FF4-3C62-DDE9-C55E18BF0D51}"/>
          </ac:spMkLst>
        </pc:spChg>
        <pc:spChg chg="add mod">
          <ac:chgData name="Daniel Khashabi" userId="62390808-c838-45e6-be59-d6fd0d208bc8" providerId="ADAL" clId="{BF4D372A-EB5D-9148-B8E0-DCF12512A5C1}" dt="2023-04-04T01:27:18.394" v="13404" actId="20577"/>
          <ac:spMkLst>
            <pc:docMk/>
            <pc:sldMk cId="3379762866" sldId="1877"/>
            <ac:spMk id="9" creationId="{DE8B69C3-A0FA-BE24-DC54-AF2FCA863D03}"/>
          </ac:spMkLst>
        </pc:spChg>
        <pc:picChg chg="add mod">
          <ac:chgData name="Daniel Khashabi" userId="62390808-c838-45e6-be59-d6fd0d208bc8" providerId="ADAL" clId="{BF4D372A-EB5D-9148-B8E0-DCF12512A5C1}" dt="2023-04-04T01:51:53.686" v="14004" actId="1035"/>
          <ac:picMkLst>
            <pc:docMk/>
            <pc:sldMk cId="3379762866" sldId="1877"/>
            <ac:picMk id="5" creationId="{BAEA189A-CFE7-11A4-2C65-5F6E78EC5A6E}"/>
          </ac:picMkLst>
        </pc:picChg>
        <pc:picChg chg="add del mod">
          <ac:chgData name="Daniel Khashabi" userId="62390808-c838-45e6-be59-d6fd0d208bc8" providerId="ADAL" clId="{BF4D372A-EB5D-9148-B8E0-DCF12512A5C1}" dt="2023-04-04T01:26:01.448" v="13310" actId="478"/>
          <ac:picMkLst>
            <pc:docMk/>
            <pc:sldMk cId="3379762866" sldId="1877"/>
            <ac:picMk id="6" creationId="{535ED803-0220-3673-BD90-406E5EDDC15C}"/>
          </ac:picMkLst>
        </pc:picChg>
      </pc:sldChg>
      <pc:sldChg chg="modSp new del mod">
        <pc:chgData name="Daniel Khashabi" userId="62390808-c838-45e6-be59-d6fd0d208bc8" providerId="ADAL" clId="{BF4D372A-EB5D-9148-B8E0-DCF12512A5C1}" dt="2023-04-04T02:51:51.722" v="15667" actId="2696"/>
        <pc:sldMkLst>
          <pc:docMk/>
          <pc:sldMk cId="3433083477" sldId="1878"/>
        </pc:sldMkLst>
        <pc:spChg chg="mod">
          <ac:chgData name="Daniel Khashabi" userId="62390808-c838-45e6-be59-d6fd0d208bc8" providerId="ADAL" clId="{BF4D372A-EB5D-9148-B8E0-DCF12512A5C1}" dt="2023-04-01T17:03:43.021" v="9488" actId="20577"/>
          <ac:spMkLst>
            <pc:docMk/>
            <pc:sldMk cId="3433083477" sldId="1878"/>
            <ac:spMk id="2" creationId="{A86256AB-9393-F145-0091-691D35632D53}"/>
          </ac:spMkLst>
        </pc:spChg>
      </pc:sldChg>
      <pc:sldChg chg="modSp new del mod">
        <pc:chgData name="Daniel Khashabi" userId="62390808-c838-45e6-be59-d6fd0d208bc8" providerId="ADAL" clId="{BF4D372A-EB5D-9148-B8E0-DCF12512A5C1}" dt="2023-04-01T17:32:38.263" v="10374" actId="2696"/>
        <pc:sldMkLst>
          <pc:docMk/>
          <pc:sldMk cId="782734016" sldId="1879"/>
        </pc:sldMkLst>
        <pc:spChg chg="mod">
          <ac:chgData name="Daniel Khashabi" userId="62390808-c838-45e6-be59-d6fd0d208bc8" providerId="ADAL" clId="{BF4D372A-EB5D-9148-B8E0-DCF12512A5C1}" dt="2023-04-01T17:03:57.785" v="9519" actId="20577"/>
          <ac:spMkLst>
            <pc:docMk/>
            <pc:sldMk cId="782734016" sldId="1879"/>
            <ac:spMk id="2" creationId="{757FB52F-437F-85C4-869D-7006BD567AB2}"/>
          </ac:spMkLst>
        </pc:spChg>
        <pc:spChg chg="mod">
          <ac:chgData name="Daniel Khashabi" userId="62390808-c838-45e6-be59-d6fd0d208bc8" providerId="ADAL" clId="{BF4D372A-EB5D-9148-B8E0-DCF12512A5C1}" dt="2023-04-01T17:04:01.703" v="9542" actId="20577"/>
          <ac:spMkLst>
            <pc:docMk/>
            <pc:sldMk cId="782734016" sldId="1879"/>
            <ac:spMk id="3" creationId="{7AF1B4F7-6C46-5BDF-B6CB-0FC4EB639D89}"/>
          </ac:spMkLst>
        </pc:spChg>
      </pc:sldChg>
      <pc:sldChg chg="add del ord">
        <pc:chgData name="Daniel Khashabi" userId="62390808-c838-45e6-be59-d6fd0d208bc8" providerId="ADAL" clId="{BF4D372A-EB5D-9148-B8E0-DCF12512A5C1}" dt="2023-04-04T01:45:07.471" v="13973" actId="2696"/>
        <pc:sldMkLst>
          <pc:docMk/>
          <pc:sldMk cId="1935670310" sldId="1879"/>
        </pc:sldMkLst>
      </pc:sldChg>
      <pc:sldChg chg="addSp delSp modSp new mod modShow">
        <pc:chgData name="Daniel Khashabi" userId="62390808-c838-45e6-be59-d6fd0d208bc8" providerId="ADAL" clId="{BF4D372A-EB5D-9148-B8E0-DCF12512A5C1}" dt="2023-04-04T02:22:10.790" v="14558" actId="729"/>
        <pc:sldMkLst>
          <pc:docMk/>
          <pc:sldMk cId="2633961449" sldId="1880"/>
        </pc:sldMkLst>
        <pc:spChg chg="mod">
          <ac:chgData name="Daniel Khashabi" userId="62390808-c838-45e6-be59-d6fd0d208bc8" providerId="ADAL" clId="{BF4D372A-EB5D-9148-B8E0-DCF12512A5C1}" dt="2023-04-01T17:04:49.014" v="9545" actId="27636"/>
          <ac:spMkLst>
            <pc:docMk/>
            <pc:sldMk cId="2633961449" sldId="1880"/>
            <ac:spMk id="2" creationId="{423E938E-EBAD-CDBA-81EE-7678DB2FD851}"/>
          </ac:spMkLst>
        </pc:spChg>
        <pc:spChg chg="mod">
          <ac:chgData name="Daniel Khashabi" userId="62390808-c838-45e6-be59-d6fd0d208bc8" providerId="ADAL" clId="{BF4D372A-EB5D-9148-B8E0-DCF12512A5C1}" dt="2023-04-04T01:57:19.468" v="14355" actId="20577"/>
          <ac:spMkLst>
            <pc:docMk/>
            <pc:sldMk cId="2633961449" sldId="1880"/>
            <ac:spMk id="3" creationId="{874ABCE7-85FD-51FB-4B99-330A9097F770}"/>
          </ac:spMkLst>
        </pc:spChg>
        <pc:spChg chg="del mod topLvl">
          <ac:chgData name="Daniel Khashabi" userId="62390808-c838-45e6-be59-d6fd0d208bc8" providerId="ADAL" clId="{BF4D372A-EB5D-9148-B8E0-DCF12512A5C1}" dt="2023-04-04T01:58:55.016" v="14360" actId="478"/>
          <ac:spMkLst>
            <pc:docMk/>
            <pc:sldMk cId="2633961449" sldId="1880"/>
            <ac:spMk id="6" creationId="{FA8A744F-85D5-4D3B-D5B5-44E129142FC4}"/>
          </ac:spMkLst>
        </pc:spChg>
        <pc:spChg chg="del mod">
          <ac:chgData name="Daniel Khashabi" userId="62390808-c838-45e6-be59-d6fd0d208bc8" providerId="ADAL" clId="{BF4D372A-EB5D-9148-B8E0-DCF12512A5C1}" dt="2023-04-04T01:58:53.117" v="14359" actId="478"/>
          <ac:spMkLst>
            <pc:docMk/>
            <pc:sldMk cId="2633961449" sldId="1880"/>
            <ac:spMk id="7" creationId="{8E8DD33A-5395-D8B9-515B-D117429C887C}"/>
          </ac:spMkLst>
        </pc:spChg>
        <pc:spChg chg="add del mod">
          <ac:chgData name="Daniel Khashabi" userId="62390808-c838-45e6-be59-d6fd0d208bc8" providerId="ADAL" clId="{BF4D372A-EB5D-9148-B8E0-DCF12512A5C1}" dt="2023-04-04T01:58:49.293" v="14358" actId="478"/>
          <ac:spMkLst>
            <pc:docMk/>
            <pc:sldMk cId="2633961449" sldId="1880"/>
            <ac:spMk id="8" creationId="{CCBFFCEB-4AF2-760D-2401-A4DFCFA5412A}"/>
          </ac:spMkLst>
        </pc:spChg>
        <pc:spChg chg="add del mod">
          <ac:chgData name="Daniel Khashabi" userId="62390808-c838-45e6-be59-d6fd0d208bc8" providerId="ADAL" clId="{BF4D372A-EB5D-9148-B8E0-DCF12512A5C1}" dt="2023-04-04T01:58:49.293" v="14358" actId="478"/>
          <ac:spMkLst>
            <pc:docMk/>
            <pc:sldMk cId="2633961449" sldId="1880"/>
            <ac:spMk id="9" creationId="{9756AA30-9740-A1DC-6EC3-7575F614B834}"/>
          </ac:spMkLst>
        </pc:spChg>
        <pc:spChg chg="add del mod">
          <ac:chgData name="Daniel Khashabi" userId="62390808-c838-45e6-be59-d6fd0d208bc8" providerId="ADAL" clId="{BF4D372A-EB5D-9148-B8E0-DCF12512A5C1}" dt="2023-04-04T01:58:49.293" v="14358" actId="478"/>
          <ac:spMkLst>
            <pc:docMk/>
            <pc:sldMk cId="2633961449" sldId="1880"/>
            <ac:spMk id="10" creationId="{410CD898-33DC-F472-3590-059CAF57E62E}"/>
          </ac:spMkLst>
        </pc:spChg>
        <pc:spChg chg="add del mod">
          <ac:chgData name="Daniel Khashabi" userId="62390808-c838-45e6-be59-d6fd0d208bc8" providerId="ADAL" clId="{BF4D372A-EB5D-9148-B8E0-DCF12512A5C1}" dt="2023-04-04T01:58:49.293" v="14358" actId="478"/>
          <ac:spMkLst>
            <pc:docMk/>
            <pc:sldMk cId="2633961449" sldId="1880"/>
            <ac:spMk id="11" creationId="{86FB88AE-DA2E-BC0F-F9F4-DD02C1BA9487}"/>
          </ac:spMkLst>
        </pc:spChg>
        <pc:spChg chg="add del mod">
          <ac:chgData name="Daniel Khashabi" userId="62390808-c838-45e6-be59-d6fd0d208bc8" providerId="ADAL" clId="{BF4D372A-EB5D-9148-B8E0-DCF12512A5C1}" dt="2023-04-04T01:58:49.293" v="14358" actId="478"/>
          <ac:spMkLst>
            <pc:docMk/>
            <pc:sldMk cId="2633961449" sldId="1880"/>
            <ac:spMk id="12" creationId="{98DBB91B-426D-E3C2-7F04-C366CBAF7204}"/>
          </ac:spMkLst>
        </pc:spChg>
        <pc:spChg chg="add del mod">
          <ac:chgData name="Daniel Khashabi" userId="62390808-c838-45e6-be59-d6fd0d208bc8" providerId="ADAL" clId="{BF4D372A-EB5D-9148-B8E0-DCF12512A5C1}" dt="2023-04-04T01:58:49.293" v="14358" actId="478"/>
          <ac:spMkLst>
            <pc:docMk/>
            <pc:sldMk cId="2633961449" sldId="1880"/>
            <ac:spMk id="13" creationId="{15F52D4B-3353-E0ED-20E9-FFE901037A31}"/>
          </ac:spMkLst>
        </pc:spChg>
        <pc:spChg chg="add mod">
          <ac:chgData name="Daniel Khashabi" userId="62390808-c838-45e6-be59-d6fd0d208bc8" providerId="ADAL" clId="{BF4D372A-EB5D-9148-B8E0-DCF12512A5C1}" dt="2023-04-04T02:22:01.367" v="14557" actId="20577"/>
          <ac:spMkLst>
            <pc:docMk/>
            <pc:sldMk cId="2633961449" sldId="1880"/>
            <ac:spMk id="14" creationId="{0D9CCEFA-4E45-C0BF-131F-5F7E20D83FBF}"/>
          </ac:spMkLst>
        </pc:spChg>
        <pc:spChg chg="add del mod">
          <ac:chgData name="Daniel Khashabi" userId="62390808-c838-45e6-be59-d6fd0d208bc8" providerId="ADAL" clId="{BF4D372A-EB5D-9148-B8E0-DCF12512A5C1}" dt="2023-04-04T01:58:44.746" v="14357" actId="478"/>
          <ac:spMkLst>
            <pc:docMk/>
            <pc:sldMk cId="2633961449" sldId="1880"/>
            <ac:spMk id="15" creationId="{6638C0AF-1C0E-6C6B-B2DB-B198051FFCB7}"/>
          </ac:spMkLst>
        </pc:spChg>
        <pc:spChg chg="add mod">
          <ac:chgData name="Daniel Khashabi" userId="62390808-c838-45e6-be59-d6fd0d208bc8" providerId="ADAL" clId="{BF4D372A-EB5D-9148-B8E0-DCF12512A5C1}" dt="2023-04-04T01:59:23.786" v="14366" actId="1076"/>
          <ac:spMkLst>
            <pc:docMk/>
            <pc:sldMk cId="2633961449" sldId="1880"/>
            <ac:spMk id="16" creationId="{28751A9A-9F86-EFEC-8172-CA9B8E510D29}"/>
          </ac:spMkLst>
        </pc:spChg>
        <pc:grpChg chg="add del mod">
          <ac:chgData name="Daniel Khashabi" userId="62390808-c838-45e6-be59-d6fd0d208bc8" providerId="ADAL" clId="{BF4D372A-EB5D-9148-B8E0-DCF12512A5C1}" dt="2023-04-04T01:58:55.016" v="14360" actId="478"/>
          <ac:grpSpMkLst>
            <pc:docMk/>
            <pc:sldMk cId="2633961449" sldId="1880"/>
            <ac:grpSpMk id="4" creationId="{909D9D16-961F-72AB-6F41-B991A13179D1}"/>
          </ac:grpSpMkLst>
        </pc:grpChg>
        <pc:picChg chg="mod topLvl">
          <ac:chgData name="Daniel Khashabi" userId="62390808-c838-45e6-be59-d6fd0d208bc8" providerId="ADAL" clId="{BF4D372A-EB5D-9148-B8E0-DCF12512A5C1}" dt="2023-04-04T02:01:21.015" v="14383" actId="1036"/>
          <ac:picMkLst>
            <pc:docMk/>
            <pc:sldMk cId="2633961449" sldId="1880"/>
            <ac:picMk id="5" creationId="{2DE0EFB8-66FB-313F-4CC5-B889DE882B34}"/>
          </ac:picMkLst>
        </pc:picChg>
      </pc:sldChg>
      <pc:sldChg chg="addSp delSp modSp add del mod">
        <pc:chgData name="Daniel Khashabi" userId="62390808-c838-45e6-be59-d6fd0d208bc8" providerId="ADAL" clId="{BF4D372A-EB5D-9148-B8E0-DCF12512A5C1}" dt="2023-04-04T02:53:19.423" v="15813" actId="2696"/>
        <pc:sldMkLst>
          <pc:docMk/>
          <pc:sldMk cId="370864513" sldId="1881"/>
        </pc:sldMkLst>
        <pc:spChg chg="add del mod">
          <ac:chgData name="Daniel Khashabi" userId="62390808-c838-45e6-be59-d6fd0d208bc8" providerId="ADAL" clId="{BF4D372A-EB5D-9148-B8E0-DCF12512A5C1}" dt="2023-04-04T02:53:18.550" v="15812" actId="478"/>
          <ac:spMkLst>
            <pc:docMk/>
            <pc:sldMk cId="370864513" sldId="1881"/>
            <ac:spMk id="3" creationId="{15FC3907-8389-D39D-BCFB-FCADFFA29E3C}"/>
          </ac:spMkLst>
        </pc:spChg>
        <pc:spChg chg="add del mod">
          <ac:chgData name="Daniel Khashabi" userId="62390808-c838-45e6-be59-d6fd0d208bc8" providerId="ADAL" clId="{BF4D372A-EB5D-9148-B8E0-DCF12512A5C1}" dt="2023-04-04T02:53:18.550" v="15812" actId="478"/>
          <ac:spMkLst>
            <pc:docMk/>
            <pc:sldMk cId="370864513" sldId="1881"/>
            <ac:spMk id="5" creationId="{4F24F864-E735-6C4E-0012-094903ABB912}"/>
          </ac:spMkLst>
        </pc:spChg>
      </pc:sldChg>
      <pc:sldChg chg="modSp new del mod">
        <pc:chgData name="Daniel Khashabi" userId="62390808-c838-45e6-be59-d6fd0d208bc8" providerId="ADAL" clId="{BF4D372A-EB5D-9148-B8E0-DCF12512A5C1}" dt="2023-04-04T02:26:22.152" v="14888" actId="2696"/>
        <pc:sldMkLst>
          <pc:docMk/>
          <pc:sldMk cId="2742323554" sldId="1881"/>
        </pc:sldMkLst>
        <pc:spChg chg="mod">
          <ac:chgData name="Daniel Khashabi" userId="62390808-c838-45e6-be59-d6fd0d208bc8" providerId="ADAL" clId="{BF4D372A-EB5D-9148-B8E0-DCF12512A5C1}" dt="2023-04-01T17:05:18.964" v="9572" actId="20577"/>
          <ac:spMkLst>
            <pc:docMk/>
            <pc:sldMk cId="2742323554" sldId="1881"/>
            <ac:spMk id="2" creationId="{0BF48779-9848-4A15-D09B-26AB91463607}"/>
          </ac:spMkLst>
        </pc:spChg>
        <pc:spChg chg="mod">
          <ac:chgData name="Daniel Khashabi" userId="62390808-c838-45e6-be59-d6fd0d208bc8" providerId="ADAL" clId="{BF4D372A-EB5D-9148-B8E0-DCF12512A5C1}" dt="2023-04-01T18:24:17.876" v="11127" actId="20577"/>
          <ac:spMkLst>
            <pc:docMk/>
            <pc:sldMk cId="2742323554" sldId="1881"/>
            <ac:spMk id="3" creationId="{15FC3907-8389-D39D-BCFB-FCADFFA29E3C}"/>
          </ac:spMkLst>
        </pc:spChg>
      </pc:sldChg>
      <pc:sldChg chg="addSp delSp modSp new del mod">
        <pc:chgData name="Daniel Khashabi" userId="62390808-c838-45e6-be59-d6fd0d208bc8" providerId="ADAL" clId="{BF4D372A-EB5D-9148-B8E0-DCF12512A5C1}" dt="2023-04-01T18:23:57.561" v="11061" actId="2696"/>
        <pc:sldMkLst>
          <pc:docMk/>
          <pc:sldMk cId="216810748" sldId="1882"/>
        </pc:sldMkLst>
        <pc:spChg chg="add del mod">
          <ac:chgData name="Daniel Khashabi" userId="62390808-c838-45e6-be59-d6fd0d208bc8" providerId="ADAL" clId="{BF4D372A-EB5D-9148-B8E0-DCF12512A5C1}" dt="2023-04-01T17:06:35.197" v="9651" actId="1076"/>
          <ac:spMkLst>
            <pc:docMk/>
            <pc:sldMk cId="216810748" sldId="1882"/>
            <ac:spMk id="2" creationId="{66A20D30-AC60-D1E6-E63D-96277413A179}"/>
          </ac:spMkLst>
        </pc:spChg>
        <pc:spChg chg="del">
          <ac:chgData name="Daniel Khashabi" userId="62390808-c838-45e6-be59-d6fd0d208bc8" providerId="ADAL" clId="{BF4D372A-EB5D-9148-B8E0-DCF12512A5C1}" dt="2023-04-01T17:06:30.373" v="9647" actId="478"/>
          <ac:spMkLst>
            <pc:docMk/>
            <pc:sldMk cId="216810748" sldId="1882"/>
            <ac:spMk id="3" creationId="{706A6932-3BB4-A0AD-B397-F032A6F3077D}"/>
          </ac:spMkLst>
        </pc:spChg>
        <pc:spChg chg="add del mod">
          <ac:chgData name="Daniel Khashabi" userId="62390808-c838-45e6-be59-d6fd0d208bc8" providerId="ADAL" clId="{BF4D372A-EB5D-9148-B8E0-DCF12512A5C1}" dt="2023-04-01T17:06:33.095" v="9650" actId="478"/>
          <ac:spMkLst>
            <pc:docMk/>
            <pc:sldMk cId="216810748" sldId="1882"/>
            <ac:spMk id="5" creationId="{B7C2C348-1B06-AA3A-6393-8DAD573B0BA8}"/>
          </ac:spMkLst>
        </pc:spChg>
      </pc:sldChg>
      <pc:sldChg chg="addSp delSp modSp new mod modAnim">
        <pc:chgData name="Daniel Khashabi" userId="62390808-c838-45e6-be59-d6fd0d208bc8" providerId="ADAL" clId="{BF4D372A-EB5D-9148-B8E0-DCF12512A5C1}" dt="2023-04-04T16:03:28.434" v="18652"/>
        <pc:sldMkLst>
          <pc:docMk/>
          <pc:sldMk cId="3788395662" sldId="1883"/>
        </pc:sldMkLst>
        <pc:spChg chg="mod">
          <ac:chgData name="Daniel Khashabi" userId="62390808-c838-45e6-be59-d6fd0d208bc8" providerId="ADAL" clId="{BF4D372A-EB5D-9148-B8E0-DCF12512A5C1}" dt="2023-04-01T17:55:29.033" v="10610" actId="20577"/>
          <ac:spMkLst>
            <pc:docMk/>
            <pc:sldMk cId="3788395662" sldId="1883"/>
            <ac:spMk id="2" creationId="{A397C9CE-618B-039A-7B24-5D53E0D88320}"/>
          </ac:spMkLst>
        </pc:spChg>
        <pc:spChg chg="del mod">
          <ac:chgData name="Daniel Khashabi" userId="62390808-c838-45e6-be59-d6fd0d208bc8" providerId="ADAL" clId="{BF4D372A-EB5D-9148-B8E0-DCF12512A5C1}" dt="2023-04-01T17:47:15.222" v="10531" actId="21"/>
          <ac:spMkLst>
            <pc:docMk/>
            <pc:sldMk cId="3788395662" sldId="1883"/>
            <ac:spMk id="3" creationId="{4031361F-8060-2773-B1A3-B480F9DECC85}"/>
          </ac:spMkLst>
        </pc:spChg>
        <pc:spChg chg="add mod">
          <ac:chgData name="Daniel Khashabi" userId="62390808-c838-45e6-be59-d6fd0d208bc8" providerId="ADAL" clId="{BF4D372A-EB5D-9148-B8E0-DCF12512A5C1}" dt="2023-04-01T17:20:28.003" v="10004" actId="20577"/>
          <ac:spMkLst>
            <pc:docMk/>
            <pc:sldMk cId="3788395662" sldId="1883"/>
            <ac:spMk id="5" creationId="{20A19F68-4835-646C-9756-0CEDE6EEEA16}"/>
          </ac:spMkLst>
        </pc:spChg>
        <pc:spChg chg="add del mod">
          <ac:chgData name="Daniel Khashabi" userId="62390808-c838-45e6-be59-d6fd0d208bc8" providerId="ADAL" clId="{BF4D372A-EB5D-9148-B8E0-DCF12512A5C1}" dt="2023-04-01T17:47:17.723" v="10533" actId="478"/>
          <ac:spMkLst>
            <pc:docMk/>
            <pc:sldMk cId="3788395662" sldId="1883"/>
            <ac:spMk id="7" creationId="{EB483917-BB26-75F4-70CD-EC86D490ABE9}"/>
          </ac:spMkLst>
        </pc:spChg>
        <pc:spChg chg="add mod">
          <ac:chgData name="Daniel Khashabi" userId="62390808-c838-45e6-be59-d6fd0d208bc8" providerId="ADAL" clId="{BF4D372A-EB5D-9148-B8E0-DCF12512A5C1}" dt="2023-04-01T17:55:18.346" v="10606" actId="27636"/>
          <ac:spMkLst>
            <pc:docMk/>
            <pc:sldMk cId="3788395662" sldId="1883"/>
            <ac:spMk id="8" creationId="{6F6F5D89-9685-67A4-5C16-F3D089C749B1}"/>
          </ac:spMkLst>
        </pc:spChg>
        <pc:picChg chg="add mod">
          <ac:chgData name="Daniel Khashabi" userId="62390808-c838-45e6-be59-d6fd0d208bc8" providerId="ADAL" clId="{BF4D372A-EB5D-9148-B8E0-DCF12512A5C1}" dt="2023-04-01T17:54:55.688" v="10590" actId="1038"/>
          <ac:picMkLst>
            <pc:docMk/>
            <pc:sldMk cId="3788395662" sldId="1883"/>
            <ac:picMk id="1026" creationId="{5137B74D-AA65-0E3F-3518-1868F72872D3}"/>
          </ac:picMkLst>
        </pc:picChg>
      </pc:sldChg>
      <pc:sldChg chg="modSp new mod ord modShow chgLayout">
        <pc:chgData name="Daniel Khashabi" userId="62390808-c838-45e6-be59-d6fd0d208bc8" providerId="ADAL" clId="{BF4D372A-EB5D-9148-B8E0-DCF12512A5C1}" dt="2023-04-05T02:48:55.250" v="19588" actId="729"/>
        <pc:sldMkLst>
          <pc:docMk/>
          <pc:sldMk cId="3959884954" sldId="1884"/>
        </pc:sldMkLst>
        <pc:spChg chg="mod ord">
          <ac:chgData name="Daniel Khashabi" userId="62390808-c838-45e6-be59-d6fd0d208bc8" providerId="ADAL" clId="{BF4D372A-EB5D-9148-B8E0-DCF12512A5C1}" dt="2023-04-05T02:46:54.930" v="19423" actId="700"/>
          <ac:spMkLst>
            <pc:docMk/>
            <pc:sldMk cId="3959884954" sldId="1884"/>
            <ac:spMk id="2" creationId="{42274FF8-A49E-DD1C-F615-F10447884DA8}"/>
          </ac:spMkLst>
        </pc:spChg>
        <pc:spChg chg="mod ord">
          <ac:chgData name="Daniel Khashabi" userId="62390808-c838-45e6-be59-d6fd0d208bc8" providerId="ADAL" clId="{BF4D372A-EB5D-9148-B8E0-DCF12512A5C1}" dt="2023-04-05T02:48:46.824" v="19587" actId="20577"/>
          <ac:spMkLst>
            <pc:docMk/>
            <pc:sldMk cId="3959884954" sldId="1884"/>
            <ac:spMk id="3" creationId="{9687C51F-7169-2688-208E-B13113846781}"/>
          </ac:spMkLst>
        </pc:spChg>
      </pc:sldChg>
      <pc:sldChg chg="modSp new del mod">
        <pc:chgData name="Daniel Khashabi" userId="62390808-c838-45e6-be59-d6fd0d208bc8" providerId="ADAL" clId="{BF4D372A-EB5D-9148-B8E0-DCF12512A5C1}" dt="2023-04-01T17:32:33.813" v="10373" actId="2696"/>
        <pc:sldMkLst>
          <pc:docMk/>
          <pc:sldMk cId="2147906455" sldId="1885"/>
        </pc:sldMkLst>
        <pc:spChg chg="mod">
          <ac:chgData name="Daniel Khashabi" userId="62390808-c838-45e6-be59-d6fd0d208bc8" providerId="ADAL" clId="{BF4D372A-EB5D-9148-B8E0-DCF12512A5C1}" dt="2023-04-01T17:32:32.115" v="10371" actId="20577"/>
          <ac:spMkLst>
            <pc:docMk/>
            <pc:sldMk cId="2147906455" sldId="1885"/>
            <ac:spMk id="2" creationId="{670EFC7C-99A5-EC6A-96C7-A05E7D9B2F8C}"/>
          </ac:spMkLst>
        </pc:spChg>
      </pc:sldChg>
      <pc:sldChg chg="add">
        <pc:chgData name="Daniel Khashabi" userId="62390808-c838-45e6-be59-d6fd0d208bc8" providerId="ADAL" clId="{BF4D372A-EB5D-9148-B8E0-DCF12512A5C1}" dt="2023-04-04T03:15:58.885" v="17223"/>
        <pc:sldMkLst>
          <pc:docMk/>
          <pc:sldMk cId="2481567248" sldId="1885"/>
        </pc:sldMkLst>
      </pc:sldChg>
      <pc:sldChg chg="modSp new del mod ord">
        <pc:chgData name="Daniel Khashabi" userId="62390808-c838-45e6-be59-d6fd0d208bc8" providerId="ADAL" clId="{BF4D372A-EB5D-9148-B8E0-DCF12512A5C1}" dt="2023-04-04T03:15:52.455" v="17222" actId="2696"/>
        <pc:sldMkLst>
          <pc:docMk/>
          <pc:sldMk cId="3088445765" sldId="1885"/>
        </pc:sldMkLst>
        <pc:spChg chg="mod">
          <ac:chgData name="Daniel Khashabi" userId="62390808-c838-45e6-be59-d6fd0d208bc8" providerId="ADAL" clId="{BF4D372A-EB5D-9148-B8E0-DCF12512A5C1}" dt="2023-04-04T02:23:20.132" v="14702" actId="20577"/>
          <ac:spMkLst>
            <pc:docMk/>
            <pc:sldMk cId="3088445765" sldId="1885"/>
            <ac:spMk id="2" creationId="{86E3F045-FE37-E724-CC7E-00A011CC77CF}"/>
          </ac:spMkLst>
        </pc:spChg>
        <pc:spChg chg="mod">
          <ac:chgData name="Daniel Khashabi" userId="62390808-c838-45e6-be59-d6fd0d208bc8" providerId="ADAL" clId="{BF4D372A-EB5D-9148-B8E0-DCF12512A5C1}" dt="2023-04-04T02:53:12.852" v="15809" actId="20577"/>
          <ac:spMkLst>
            <pc:docMk/>
            <pc:sldMk cId="3088445765" sldId="1885"/>
            <ac:spMk id="3" creationId="{7F097690-2717-4264-B03D-0CF238182EAF}"/>
          </ac:spMkLst>
        </pc:spChg>
      </pc:sldChg>
      <pc:sldChg chg="addSp modSp new del mod">
        <pc:chgData name="Daniel Khashabi" userId="62390808-c838-45e6-be59-d6fd0d208bc8" providerId="ADAL" clId="{BF4D372A-EB5D-9148-B8E0-DCF12512A5C1}" dt="2023-04-01T18:04:41.914" v="10848" actId="2696"/>
        <pc:sldMkLst>
          <pc:docMk/>
          <pc:sldMk cId="3591114350" sldId="1885"/>
        </pc:sldMkLst>
        <pc:spChg chg="mod">
          <ac:chgData name="Daniel Khashabi" userId="62390808-c838-45e6-be59-d6fd0d208bc8" providerId="ADAL" clId="{BF4D372A-EB5D-9148-B8E0-DCF12512A5C1}" dt="2023-04-01T17:57:06.206" v="10646" actId="27636"/>
          <ac:spMkLst>
            <pc:docMk/>
            <pc:sldMk cId="3591114350" sldId="1885"/>
            <ac:spMk id="2" creationId="{6A96D05E-1E61-CA21-6455-D4FB06056F4D}"/>
          </ac:spMkLst>
        </pc:spChg>
        <pc:spChg chg="mod">
          <ac:chgData name="Daniel Khashabi" userId="62390808-c838-45e6-be59-d6fd0d208bc8" providerId="ADAL" clId="{BF4D372A-EB5D-9148-B8E0-DCF12512A5C1}" dt="2023-04-01T17:57:23.607" v="10649"/>
          <ac:spMkLst>
            <pc:docMk/>
            <pc:sldMk cId="3591114350" sldId="1885"/>
            <ac:spMk id="3" creationId="{0B5F3FFE-9562-EDF9-F0A5-7893C8A03F87}"/>
          </ac:spMkLst>
        </pc:spChg>
        <pc:spChg chg="add mod">
          <ac:chgData name="Daniel Khashabi" userId="62390808-c838-45e6-be59-d6fd0d208bc8" providerId="ADAL" clId="{BF4D372A-EB5D-9148-B8E0-DCF12512A5C1}" dt="2023-04-01T17:58:00.237" v="10668" actId="20577"/>
          <ac:spMkLst>
            <pc:docMk/>
            <pc:sldMk cId="3591114350" sldId="1885"/>
            <ac:spMk id="5" creationId="{47C380FD-65C7-9381-E802-8A6DFA9D14AC}"/>
          </ac:spMkLst>
        </pc:spChg>
        <pc:spChg chg="add mod">
          <ac:chgData name="Daniel Khashabi" userId="62390808-c838-45e6-be59-d6fd0d208bc8" providerId="ADAL" clId="{BF4D372A-EB5D-9148-B8E0-DCF12512A5C1}" dt="2023-04-01T17:58:10.697" v="10671" actId="368"/>
          <ac:spMkLst>
            <pc:docMk/>
            <pc:sldMk cId="3591114350" sldId="1885"/>
            <ac:spMk id="6" creationId="{07763D89-43C7-34AF-0738-B4F738260BC6}"/>
          </ac:spMkLst>
        </pc:spChg>
        <pc:spChg chg="add mod">
          <ac:chgData name="Daniel Khashabi" userId="62390808-c838-45e6-be59-d6fd0d208bc8" providerId="ADAL" clId="{BF4D372A-EB5D-9148-B8E0-DCF12512A5C1}" dt="2023-04-01T17:58:05.592" v="10669"/>
          <ac:spMkLst>
            <pc:docMk/>
            <pc:sldMk cId="3591114350" sldId="1885"/>
            <ac:spMk id="7" creationId="{19070C81-4FA5-47C6-6331-D7423292B584}"/>
          </ac:spMkLst>
        </pc:spChg>
      </pc:sldChg>
      <pc:sldChg chg="addSp modSp new del mod">
        <pc:chgData name="Daniel Khashabi" userId="62390808-c838-45e6-be59-d6fd0d208bc8" providerId="ADAL" clId="{BF4D372A-EB5D-9148-B8E0-DCF12512A5C1}" dt="2023-04-04T02:26:28.237" v="14890" actId="2696"/>
        <pc:sldMkLst>
          <pc:docMk/>
          <pc:sldMk cId="1319202008" sldId="1886"/>
        </pc:sldMkLst>
        <pc:spChg chg="mod">
          <ac:chgData name="Daniel Khashabi" userId="62390808-c838-45e6-be59-d6fd0d208bc8" providerId="ADAL" clId="{BF4D372A-EB5D-9148-B8E0-DCF12512A5C1}" dt="2023-04-01T18:25:17.904" v="11201" actId="20577"/>
          <ac:spMkLst>
            <pc:docMk/>
            <pc:sldMk cId="1319202008" sldId="1886"/>
            <ac:spMk id="2" creationId="{00192E2E-C745-69D0-B559-04AB71A30805}"/>
          </ac:spMkLst>
        </pc:spChg>
        <pc:spChg chg="mod">
          <ac:chgData name="Daniel Khashabi" userId="62390808-c838-45e6-be59-d6fd0d208bc8" providerId="ADAL" clId="{BF4D372A-EB5D-9148-B8E0-DCF12512A5C1}" dt="2023-04-01T18:26:31.228" v="11237"/>
          <ac:spMkLst>
            <pc:docMk/>
            <pc:sldMk cId="1319202008" sldId="1886"/>
            <ac:spMk id="3" creationId="{D723A951-C175-3A49-DDB4-8EE0B479645C}"/>
          </ac:spMkLst>
        </pc:spChg>
        <pc:spChg chg="mod">
          <ac:chgData name="Daniel Khashabi" userId="62390808-c838-45e6-be59-d6fd0d208bc8" providerId="ADAL" clId="{BF4D372A-EB5D-9148-B8E0-DCF12512A5C1}" dt="2023-04-01T18:24:54.240" v="11132"/>
          <ac:spMkLst>
            <pc:docMk/>
            <pc:sldMk cId="1319202008" sldId="1886"/>
            <ac:spMk id="5" creationId="{CDA7894D-8C1C-31E1-53E9-739F60FE231F}"/>
          </ac:spMkLst>
        </pc:spChg>
        <pc:spChg chg="mod">
          <ac:chgData name="Daniel Khashabi" userId="62390808-c838-45e6-be59-d6fd0d208bc8" providerId="ADAL" clId="{BF4D372A-EB5D-9148-B8E0-DCF12512A5C1}" dt="2023-04-01T18:24:54.240" v="11132"/>
          <ac:spMkLst>
            <pc:docMk/>
            <pc:sldMk cId="1319202008" sldId="1886"/>
            <ac:spMk id="6" creationId="{8D3ADE4A-7F4F-FD53-8E55-1FD9D18E62BB}"/>
          </ac:spMkLst>
        </pc:spChg>
        <pc:spChg chg="add mod">
          <ac:chgData name="Daniel Khashabi" userId="62390808-c838-45e6-be59-d6fd0d208bc8" providerId="ADAL" clId="{BF4D372A-EB5D-9148-B8E0-DCF12512A5C1}" dt="2023-04-01T18:24:57.137" v="11133" actId="1076"/>
          <ac:spMkLst>
            <pc:docMk/>
            <pc:sldMk cId="1319202008" sldId="1886"/>
            <ac:spMk id="7" creationId="{C3A06228-0BF1-0CE6-B2EA-50152CF20C81}"/>
          </ac:spMkLst>
        </pc:spChg>
        <pc:spChg chg="add mod">
          <ac:chgData name="Daniel Khashabi" userId="62390808-c838-45e6-be59-d6fd0d208bc8" providerId="ADAL" clId="{BF4D372A-EB5D-9148-B8E0-DCF12512A5C1}" dt="2023-04-01T18:24:57.137" v="11133" actId="1076"/>
          <ac:spMkLst>
            <pc:docMk/>
            <pc:sldMk cId="1319202008" sldId="1886"/>
            <ac:spMk id="8" creationId="{FB33E2A0-5ED8-159C-3270-D011ACE66E07}"/>
          </ac:spMkLst>
        </pc:spChg>
        <pc:spChg chg="add mod">
          <ac:chgData name="Daniel Khashabi" userId="62390808-c838-45e6-be59-d6fd0d208bc8" providerId="ADAL" clId="{BF4D372A-EB5D-9148-B8E0-DCF12512A5C1}" dt="2023-04-01T18:25:03.940" v="11147" actId="122"/>
          <ac:spMkLst>
            <pc:docMk/>
            <pc:sldMk cId="1319202008" sldId="1886"/>
            <ac:spMk id="9" creationId="{52A80904-F12D-0603-CFF0-62D8F33C00DA}"/>
          </ac:spMkLst>
        </pc:spChg>
        <pc:spChg chg="mod">
          <ac:chgData name="Daniel Khashabi" userId="62390808-c838-45e6-be59-d6fd0d208bc8" providerId="ADAL" clId="{BF4D372A-EB5D-9148-B8E0-DCF12512A5C1}" dt="2023-04-01T18:24:54.240" v="11132"/>
          <ac:spMkLst>
            <pc:docMk/>
            <pc:sldMk cId="1319202008" sldId="1886"/>
            <ac:spMk id="11" creationId="{45F3E07A-90C9-EDDB-A4A5-4E62067EC9C9}"/>
          </ac:spMkLst>
        </pc:spChg>
        <pc:spChg chg="mod">
          <ac:chgData name="Daniel Khashabi" userId="62390808-c838-45e6-be59-d6fd0d208bc8" providerId="ADAL" clId="{BF4D372A-EB5D-9148-B8E0-DCF12512A5C1}" dt="2023-04-01T18:24:54.240" v="11132"/>
          <ac:spMkLst>
            <pc:docMk/>
            <pc:sldMk cId="1319202008" sldId="1886"/>
            <ac:spMk id="12" creationId="{61341F14-CE91-04FA-2CF0-032EA6E93E7F}"/>
          </ac:spMkLst>
        </pc:spChg>
        <pc:grpChg chg="add mod">
          <ac:chgData name="Daniel Khashabi" userId="62390808-c838-45e6-be59-d6fd0d208bc8" providerId="ADAL" clId="{BF4D372A-EB5D-9148-B8E0-DCF12512A5C1}" dt="2023-04-01T18:24:57.137" v="11133" actId="1076"/>
          <ac:grpSpMkLst>
            <pc:docMk/>
            <pc:sldMk cId="1319202008" sldId="1886"/>
            <ac:grpSpMk id="4" creationId="{2D01D17A-C623-83C2-EEC7-D308758C6436}"/>
          </ac:grpSpMkLst>
        </pc:grpChg>
        <pc:grpChg chg="add mod">
          <ac:chgData name="Daniel Khashabi" userId="62390808-c838-45e6-be59-d6fd0d208bc8" providerId="ADAL" clId="{BF4D372A-EB5D-9148-B8E0-DCF12512A5C1}" dt="2023-04-01T18:24:57.137" v="11133" actId="1076"/>
          <ac:grpSpMkLst>
            <pc:docMk/>
            <pc:sldMk cId="1319202008" sldId="1886"/>
            <ac:grpSpMk id="10" creationId="{4964634F-9C06-DC4D-F516-43CECE646384}"/>
          </ac:grpSpMkLst>
        </pc:grpChg>
      </pc:sldChg>
      <pc:sldChg chg="addSp modSp new del mod">
        <pc:chgData name="Daniel Khashabi" userId="62390808-c838-45e6-be59-d6fd0d208bc8" providerId="ADAL" clId="{BF4D372A-EB5D-9148-B8E0-DCF12512A5C1}" dt="2023-04-01T18:02:20.384" v="10778" actId="2696"/>
        <pc:sldMkLst>
          <pc:docMk/>
          <pc:sldMk cId="2800849834" sldId="1886"/>
        </pc:sldMkLst>
        <pc:spChg chg="mod">
          <ac:chgData name="Daniel Khashabi" userId="62390808-c838-45e6-be59-d6fd0d208bc8" providerId="ADAL" clId="{BF4D372A-EB5D-9148-B8E0-DCF12512A5C1}" dt="2023-04-01T18:00:32.249" v="10755" actId="20577"/>
          <ac:spMkLst>
            <pc:docMk/>
            <pc:sldMk cId="2800849834" sldId="1886"/>
            <ac:spMk id="2" creationId="{C4A0C12F-252F-9259-DAF5-2B87F11B4F41}"/>
          </ac:spMkLst>
        </pc:spChg>
        <pc:spChg chg="mod">
          <ac:chgData name="Daniel Khashabi" userId="62390808-c838-45e6-be59-d6fd0d208bc8" providerId="ADAL" clId="{BF4D372A-EB5D-9148-B8E0-DCF12512A5C1}" dt="2023-04-01T18:00:56.234" v="10766"/>
          <ac:spMkLst>
            <pc:docMk/>
            <pc:sldMk cId="2800849834" sldId="1886"/>
            <ac:spMk id="3" creationId="{39E22CD8-F8B0-9FBB-8DD7-E4BBE530B600}"/>
          </ac:spMkLst>
        </pc:spChg>
        <pc:spChg chg="add mod">
          <ac:chgData name="Daniel Khashabi" userId="62390808-c838-45e6-be59-d6fd0d208bc8" providerId="ADAL" clId="{BF4D372A-EB5D-9148-B8E0-DCF12512A5C1}" dt="2023-04-01T18:02:09.576" v="10777" actId="1076"/>
          <ac:spMkLst>
            <pc:docMk/>
            <pc:sldMk cId="2800849834" sldId="1886"/>
            <ac:spMk id="4" creationId="{39C0D2C6-2712-C18C-16C9-606507B97CCF}"/>
          </ac:spMkLst>
        </pc:spChg>
        <pc:spChg chg="add mod">
          <ac:chgData name="Daniel Khashabi" userId="62390808-c838-45e6-be59-d6fd0d208bc8" providerId="ADAL" clId="{BF4D372A-EB5D-9148-B8E0-DCF12512A5C1}" dt="2023-04-01T18:01:24.981" v="10772" actId="20577"/>
          <ac:spMkLst>
            <pc:docMk/>
            <pc:sldMk cId="2800849834" sldId="1886"/>
            <ac:spMk id="5" creationId="{10FD09E1-DFA1-DC65-AB6E-C27C32513074}"/>
          </ac:spMkLst>
        </pc:spChg>
      </pc:sldChg>
      <pc:sldChg chg="addSp delSp modSp add mod modNotes">
        <pc:chgData name="Daniel Khashabi" userId="62390808-c838-45e6-be59-d6fd0d208bc8" providerId="ADAL" clId="{BF4D372A-EB5D-9148-B8E0-DCF12512A5C1}" dt="2023-04-04T03:11:22.009" v="16622"/>
        <pc:sldMkLst>
          <pc:docMk/>
          <pc:sldMk cId="3987723291" sldId="1886"/>
        </pc:sldMkLst>
        <pc:spChg chg="mod">
          <ac:chgData name="Daniel Khashabi" userId="62390808-c838-45e6-be59-d6fd0d208bc8" providerId="ADAL" clId="{BF4D372A-EB5D-9148-B8E0-DCF12512A5C1}" dt="2023-04-04T02:28:06.408" v="15140" actId="20577"/>
          <ac:spMkLst>
            <pc:docMk/>
            <pc:sldMk cId="3987723291" sldId="1886"/>
            <ac:spMk id="2" creationId="{00192E2E-C745-69D0-B559-04AB71A30805}"/>
          </ac:spMkLst>
        </pc:spChg>
        <pc:spChg chg="mod">
          <ac:chgData name="Daniel Khashabi" userId="62390808-c838-45e6-be59-d6fd0d208bc8" providerId="ADAL" clId="{BF4D372A-EB5D-9148-B8E0-DCF12512A5C1}" dt="2023-04-04T03:11:00.066" v="16621" actId="20577"/>
          <ac:spMkLst>
            <pc:docMk/>
            <pc:sldMk cId="3987723291" sldId="1886"/>
            <ac:spMk id="3" creationId="{D723A951-C175-3A49-DDB4-8EE0B479645C}"/>
          </ac:spMkLst>
        </pc:spChg>
        <pc:spChg chg="add del mod">
          <ac:chgData name="Daniel Khashabi" userId="62390808-c838-45e6-be59-d6fd0d208bc8" providerId="ADAL" clId="{BF4D372A-EB5D-9148-B8E0-DCF12512A5C1}" dt="2023-04-04T02:51:35.950" v="15664" actId="1037"/>
          <ac:spMkLst>
            <pc:docMk/>
            <pc:sldMk cId="3987723291" sldId="1886"/>
            <ac:spMk id="7" creationId="{C3A06228-0BF1-0CE6-B2EA-50152CF20C81}"/>
          </ac:spMkLst>
        </pc:spChg>
        <pc:spChg chg="add del mod">
          <ac:chgData name="Daniel Khashabi" userId="62390808-c838-45e6-be59-d6fd0d208bc8" providerId="ADAL" clId="{BF4D372A-EB5D-9148-B8E0-DCF12512A5C1}" dt="2023-04-04T02:51:18.560" v="15646" actId="1037"/>
          <ac:spMkLst>
            <pc:docMk/>
            <pc:sldMk cId="3987723291" sldId="1886"/>
            <ac:spMk id="8" creationId="{FB33E2A0-5ED8-159C-3270-D011ACE66E07}"/>
          </ac:spMkLst>
        </pc:spChg>
        <pc:spChg chg="add del mod">
          <ac:chgData name="Daniel Khashabi" userId="62390808-c838-45e6-be59-d6fd0d208bc8" providerId="ADAL" clId="{BF4D372A-EB5D-9148-B8E0-DCF12512A5C1}" dt="2023-04-04T02:51:23.735" v="15647" actId="2711"/>
          <ac:spMkLst>
            <pc:docMk/>
            <pc:sldMk cId="3987723291" sldId="1886"/>
            <ac:spMk id="9" creationId="{52A80904-F12D-0603-CFF0-62D8F33C00DA}"/>
          </ac:spMkLst>
        </pc:spChg>
        <pc:grpChg chg="add del mod">
          <ac:chgData name="Daniel Khashabi" userId="62390808-c838-45e6-be59-d6fd0d208bc8" providerId="ADAL" clId="{BF4D372A-EB5D-9148-B8E0-DCF12512A5C1}" dt="2023-04-04T02:51:18.560" v="15646" actId="1037"/>
          <ac:grpSpMkLst>
            <pc:docMk/>
            <pc:sldMk cId="3987723291" sldId="1886"/>
            <ac:grpSpMk id="4" creationId="{2D01D17A-C623-83C2-EEC7-D308758C6436}"/>
          </ac:grpSpMkLst>
        </pc:grpChg>
        <pc:grpChg chg="add del mod">
          <ac:chgData name="Daniel Khashabi" userId="62390808-c838-45e6-be59-d6fd0d208bc8" providerId="ADAL" clId="{BF4D372A-EB5D-9148-B8E0-DCF12512A5C1}" dt="2023-04-04T02:51:18.560" v="15646" actId="1037"/>
          <ac:grpSpMkLst>
            <pc:docMk/>
            <pc:sldMk cId="3987723291" sldId="1886"/>
            <ac:grpSpMk id="10" creationId="{4964634F-9C06-DC4D-F516-43CECE646384}"/>
          </ac:grpSpMkLst>
        </pc:grpChg>
        <pc:picChg chg="add del mod">
          <ac:chgData name="Daniel Khashabi" userId="62390808-c838-45e6-be59-d6fd0d208bc8" providerId="ADAL" clId="{BF4D372A-EB5D-9148-B8E0-DCF12512A5C1}" dt="2023-04-04T02:49:40.679" v="15501" actId="478"/>
          <ac:picMkLst>
            <pc:docMk/>
            <pc:sldMk cId="3987723291" sldId="1886"/>
            <ac:picMk id="14" creationId="{003C0FF7-214A-F8E6-8283-70B39B062041}"/>
          </ac:picMkLst>
        </pc:picChg>
      </pc:sldChg>
      <pc:sldChg chg="addSp delSp modSp new mod">
        <pc:chgData name="Daniel Khashabi" userId="62390808-c838-45e6-be59-d6fd0d208bc8" providerId="ADAL" clId="{BF4D372A-EB5D-9148-B8E0-DCF12512A5C1}" dt="2023-04-04T02:53:59.413" v="15844" actId="478"/>
        <pc:sldMkLst>
          <pc:docMk/>
          <pc:sldMk cId="946858671" sldId="1887"/>
        </pc:sldMkLst>
        <pc:spChg chg="mod">
          <ac:chgData name="Daniel Khashabi" userId="62390808-c838-45e6-be59-d6fd0d208bc8" providerId="ADAL" clId="{BF4D372A-EB5D-9148-B8E0-DCF12512A5C1}" dt="2023-04-04T02:51:48.971" v="15666" actId="20577"/>
          <ac:spMkLst>
            <pc:docMk/>
            <pc:sldMk cId="946858671" sldId="1887"/>
            <ac:spMk id="2" creationId="{C3440439-3A6F-269F-2DE9-1E1EDCEFAD05}"/>
          </ac:spMkLst>
        </pc:spChg>
        <pc:spChg chg="mod">
          <ac:chgData name="Daniel Khashabi" userId="62390808-c838-45e6-be59-d6fd0d208bc8" providerId="ADAL" clId="{BF4D372A-EB5D-9148-B8E0-DCF12512A5C1}" dt="2023-04-04T02:53:57.742" v="15843" actId="5793"/>
          <ac:spMkLst>
            <pc:docMk/>
            <pc:sldMk cId="946858671" sldId="1887"/>
            <ac:spMk id="3" creationId="{6E8DD05D-692A-9011-FF94-65FBFF1C20E0}"/>
          </ac:spMkLst>
        </pc:spChg>
        <pc:spChg chg="add del mod">
          <ac:chgData name="Daniel Khashabi" userId="62390808-c838-45e6-be59-d6fd0d208bc8" providerId="ADAL" clId="{BF4D372A-EB5D-9148-B8E0-DCF12512A5C1}" dt="2023-04-04T02:53:59.413" v="15844" actId="478"/>
          <ac:spMkLst>
            <pc:docMk/>
            <pc:sldMk cId="946858671" sldId="1887"/>
            <ac:spMk id="4" creationId="{8247BDE0-5AF2-78B8-F129-BB3ED7D2D603}"/>
          </ac:spMkLst>
        </pc:spChg>
        <pc:spChg chg="add del mod">
          <ac:chgData name="Daniel Khashabi" userId="62390808-c838-45e6-be59-d6fd0d208bc8" providerId="ADAL" clId="{BF4D372A-EB5D-9148-B8E0-DCF12512A5C1}" dt="2023-04-01T19:43:35.187" v="11667" actId="478"/>
          <ac:spMkLst>
            <pc:docMk/>
            <pc:sldMk cId="946858671" sldId="1887"/>
            <ac:spMk id="5" creationId="{6CF52D0C-8AA2-EA51-50D5-5EBE90CAE745}"/>
          </ac:spMkLst>
        </pc:spChg>
      </pc:sldChg>
      <pc:sldChg chg="addSp delSp modSp add del mod ord">
        <pc:chgData name="Daniel Khashabi" userId="62390808-c838-45e6-be59-d6fd0d208bc8" providerId="ADAL" clId="{BF4D372A-EB5D-9148-B8E0-DCF12512A5C1}" dt="2023-04-04T23:01:30.201" v="18697" actId="2696"/>
        <pc:sldMkLst>
          <pc:docMk/>
          <pc:sldMk cId="1406044406" sldId="1888"/>
        </pc:sldMkLst>
        <pc:spChg chg="mod">
          <ac:chgData name="Daniel Khashabi" userId="62390808-c838-45e6-be59-d6fd0d208bc8" providerId="ADAL" clId="{BF4D372A-EB5D-9148-B8E0-DCF12512A5C1}" dt="2023-04-04T15:59:21.266" v="18598" actId="20577"/>
          <ac:spMkLst>
            <pc:docMk/>
            <pc:sldMk cId="1406044406" sldId="1888"/>
            <ac:spMk id="3" creationId="{A87FFF5B-AC9F-EDD6-6CE4-64D0D5E50492}"/>
          </ac:spMkLst>
        </pc:spChg>
        <pc:spChg chg="add del mod">
          <ac:chgData name="Daniel Khashabi" userId="62390808-c838-45e6-be59-d6fd0d208bc8" providerId="ADAL" clId="{BF4D372A-EB5D-9148-B8E0-DCF12512A5C1}" dt="2023-04-03T23:45:28.012" v="11745" actId="478"/>
          <ac:spMkLst>
            <pc:docMk/>
            <pc:sldMk cId="1406044406" sldId="1888"/>
            <ac:spMk id="8" creationId="{02CA3F73-80F5-8FA8-1A6A-14D224E5C8DB}"/>
          </ac:spMkLst>
        </pc:spChg>
        <pc:picChg chg="del mod">
          <ac:chgData name="Daniel Khashabi" userId="62390808-c838-45e6-be59-d6fd0d208bc8" providerId="ADAL" clId="{BF4D372A-EB5D-9148-B8E0-DCF12512A5C1}" dt="2023-04-04T00:03:20.751" v="12375" actId="478"/>
          <ac:picMkLst>
            <pc:docMk/>
            <pc:sldMk cId="1406044406" sldId="1888"/>
            <ac:picMk id="4" creationId="{DFD123F2-C23B-C886-92C5-181C5CC88C78}"/>
          </ac:picMkLst>
        </pc:picChg>
        <pc:picChg chg="mod">
          <ac:chgData name="Daniel Khashabi" userId="62390808-c838-45e6-be59-d6fd0d208bc8" providerId="ADAL" clId="{BF4D372A-EB5D-9148-B8E0-DCF12512A5C1}" dt="2023-04-04T00:05:20.921" v="12429" actId="1076"/>
          <ac:picMkLst>
            <pc:docMk/>
            <pc:sldMk cId="1406044406" sldId="1888"/>
            <ac:picMk id="5" creationId="{61042B95-BF62-7B94-ECAF-AEFE7EC61668}"/>
          </ac:picMkLst>
        </pc:picChg>
      </pc:sldChg>
      <pc:sldChg chg="add">
        <pc:chgData name="Daniel Khashabi" userId="62390808-c838-45e6-be59-d6fd0d208bc8" providerId="ADAL" clId="{BF4D372A-EB5D-9148-B8E0-DCF12512A5C1}" dt="2023-04-04T23:01:33.522" v="18698"/>
        <pc:sldMkLst>
          <pc:docMk/>
          <pc:sldMk cId="2877218374" sldId="1888"/>
        </pc:sldMkLst>
      </pc:sldChg>
      <pc:sldChg chg="addSp delSp modSp new del mod ord">
        <pc:chgData name="Daniel Khashabi" userId="62390808-c838-45e6-be59-d6fd0d208bc8" providerId="ADAL" clId="{BF4D372A-EB5D-9148-B8E0-DCF12512A5C1}" dt="2023-04-04T23:00:25.547" v="18658" actId="2696"/>
        <pc:sldMkLst>
          <pc:docMk/>
          <pc:sldMk cId="1087725259" sldId="1889"/>
        </pc:sldMkLst>
        <pc:spChg chg="mod">
          <ac:chgData name="Daniel Khashabi" userId="62390808-c838-45e6-be59-d6fd0d208bc8" providerId="ADAL" clId="{BF4D372A-EB5D-9148-B8E0-DCF12512A5C1}" dt="2023-04-03T23:41:59.473" v="11740" actId="20577"/>
          <ac:spMkLst>
            <pc:docMk/>
            <pc:sldMk cId="1087725259" sldId="1889"/>
            <ac:spMk id="2" creationId="{C4AF99A1-F9AD-A1EC-5BFC-33A90641FE2A}"/>
          </ac:spMkLst>
        </pc:spChg>
        <pc:spChg chg="mod">
          <ac:chgData name="Daniel Khashabi" userId="62390808-c838-45e6-be59-d6fd0d208bc8" providerId="ADAL" clId="{BF4D372A-EB5D-9148-B8E0-DCF12512A5C1}" dt="2023-04-03T23:56:01.460" v="12264" actId="20577"/>
          <ac:spMkLst>
            <pc:docMk/>
            <pc:sldMk cId="1087725259" sldId="1889"/>
            <ac:spMk id="3" creationId="{E36E7ADC-0F17-2D9C-7366-85887ED413A5}"/>
          </ac:spMkLst>
        </pc:spChg>
        <pc:spChg chg="add mod">
          <ac:chgData name="Daniel Khashabi" userId="62390808-c838-45e6-be59-d6fd0d208bc8" providerId="ADAL" clId="{BF4D372A-EB5D-9148-B8E0-DCF12512A5C1}" dt="2023-04-03T23:53:55.080" v="12101" actId="20577"/>
          <ac:spMkLst>
            <pc:docMk/>
            <pc:sldMk cId="1087725259" sldId="1889"/>
            <ac:spMk id="6" creationId="{099AEAD7-6E4A-1F20-7CF2-64B9EE49DE11}"/>
          </ac:spMkLst>
        </pc:spChg>
        <pc:picChg chg="add del mod">
          <ac:chgData name="Daniel Khashabi" userId="62390808-c838-45e6-be59-d6fd0d208bc8" providerId="ADAL" clId="{BF4D372A-EB5D-9148-B8E0-DCF12512A5C1}" dt="2023-04-04T00:55:28.671" v="13036" actId="478"/>
          <ac:picMkLst>
            <pc:docMk/>
            <pc:sldMk cId="1087725259" sldId="1889"/>
            <ac:picMk id="5" creationId="{DF4FBFFC-FDF2-F683-B71F-E79548E0D510}"/>
          </ac:picMkLst>
        </pc:picChg>
        <pc:picChg chg="add del mod">
          <ac:chgData name="Daniel Khashabi" userId="62390808-c838-45e6-be59-d6fd0d208bc8" providerId="ADAL" clId="{BF4D372A-EB5D-9148-B8E0-DCF12512A5C1}" dt="2023-04-04T00:55:22.688" v="13032" actId="478"/>
          <ac:picMkLst>
            <pc:docMk/>
            <pc:sldMk cId="1087725259" sldId="1889"/>
            <ac:picMk id="8" creationId="{2EE98F3D-1FFF-27DC-9004-B0BDCB083FDF}"/>
          </ac:picMkLst>
        </pc:picChg>
        <pc:picChg chg="add del mod">
          <ac:chgData name="Daniel Khashabi" userId="62390808-c838-45e6-be59-d6fd0d208bc8" providerId="ADAL" clId="{BF4D372A-EB5D-9148-B8E0-DCF12512A5C1}" dt="2023-04-04T01:08:22.316" v="13226" actId="478"/>
          <ac:picMkLst>
            <pc:docMk/>
            <pc:sldMk cId="1087725259" sldId="1889"/>
            <ac:picMk id="10" creationId="{5869F205-6BC4-361B-DD3E-AF0814FDE72A}"/>
          </ac:picMkLst>
        </pc:picChg>
        <pc:picChg chg="add mod">
          <ac:chgData name="Daniel Khashabi" userId="62390808-c838-45e6-be59-d6fd0d208bc8" providerId="ADAL" clId="{BF4D372A-EB5D-9148-B8E0-DCF12512A5C1}" dt="2023-04-04T01:08:41.736" v="13257" actId="1038"/>
          <ac:picMkLst>
            <pc:docMk/>
            <pc:sldMk cId="1087725259" sldId="1889"/>
            <ac:picMk id="12" creationId="{33DC7F67-C0D2-FAD4-6E21-14CAA8E1C2BE}"/>
          </ac:picMkLst>
        </pc:picChg>
        <pc:picChg chg="add del mod">
          <ac:chgData name="Daniel Khashabi" userId="62390808-c838-45e6-be59-d6fd0d208bc8" providerId="ADAL" clId="{BF4D372A-EB5D-9148-B8E0-DCF12512A5C1}" dt="2023-04-03T23:53:05.447" v="12053" actId="478"/>
          <ac:picMkLst>
            <pc:docMk/>
            <pc:sldMk cId="1087725259" sldId="1889"/>
            <ac:picMk id="1026" creationId="{6C2D6885-DC02-60BC-04F7-60B34B874003}"/>
          </ac:picMkLst>
        </pc:picChg>
      </pc:sldChg>
      <pc:sldChg chg="add">
        <pc:chgData name="Daniel Khashabi" userId="62390808-c838-45e6-be59-d6fd0d208bc8" providerId="ADAL" clId="{BF4D372A-EB5D-9148-B8E0-DCF12512A5C1}" dt="2023-04-04T23:00:28.005" v="18659"/>
        <pc:sldMkLst>
          <pc:docMk/>
          <pc:sldMk cId="2288253235" sldId="1889"/>
        </pc:sldMkLst>
      </pc:sldChg>
      <pc:sldChg chg="addSp delSp modSp new del mod modShow">
        <pc:chgData name="Daniel Khashabi" userId="62390808-c838-45e6-be59-d6fd0d208bc8" providerId="ADAL" clId="{BF4D372A-EB5D-9148-B8E0-DCF12512A5C1}" dt="2023-04-04T23:00:25.547" v="18658" actId="2696"/>
        <pc:sldMkLst>
          <pc:docMk/>
          <pc:sldMk cId="2768826583" sldId="1890"/>
        </pc:sldMkLst>
        <pc:spChg chg="mod">
          <ac:chgData name="Daniel Khashabi" userId="62390808-c838-45e6-be59-d6fd0d208bc8" providerId="ADAL" clId="{BF4D372A-EB5D-9148-B8E0-DCF12512A5C1}" dt="2023-04-03T23:56:30.412" v="12313" actId="20577"/>
          <ac:spMkLst>
            <pc:docMk/>
            <pc:sldMk cId="2768826583" sldId="1890"/>
            <ac:spMk id="2" creationId="{FF8BB96E-83C8-3712-C118-5963486F5CD2}"/>
          </ac:spMkLst>
        </pc:spChg>
        <pc:spChg chg="add del mod">
          <ac:chgData name="Daniel Khashabi" userId="62390808-c838-45e6-be59-d6fd0d208bc8" providerId="ADAL" clId="{BF4D372A-EB5D-9148-B8E0-DCF12512A5C1}" dt="2023-04-04T15:35:24.054" v="18213" actId="478"/>
          <ac:spMkLst>
            <pc:docMk/>
            <pc:sldMk cId="2768826583" sldId="1890"/>
            <ac:spMk id="4" creationId="{229FEC9C-BB7C-4E5E-B1EA-6F24D36A786C}"/>
          </ac:spMkLst>
        </pc:spChg>
        <pc:spChg chg="add mod">
          <ac:chgData name="Daniel Khashabi" userId="62390808-c838-45e6-be59-d6fd0d208bc8" providerId="ADAL" clId="{BF4D372A-EB5D-9148-B8E0-DCF12512A5C1}" dt="2023-04-04T00:02:03.360" v="12341" actId="2711"/>
          <ac:spMkLst>
            <pc:docMk/>
            <pc:sldMk cId="2768826583" sldId="1890"/>
            <ac:spMk id="5" creationId="{043EB0B3-3B0D-7215-0C5F-258A479138C6}"/>
          </ac:spMkLst>
        </pc:spChg>
        <pc:spChg chg="add del mod">
          <ac:chgData name="Daniel Khashabi" userId="62390808-c838-45e6-be59-d6fd0d208bc8" providerId="ADAL" clId="{BF4D372A-EB5D-9148-B8E0-DCF12512A5C1}" dt="2023-04-04T15:35:25.225" v="18214" actId="478"/>
          <ac:spMkLst>
            <pc:docMk/>
            <pc:sldMk cId="2768826583" sldId="1890"/>
            <ac:spMk id="6" creationId="{39559981-703B-7CED-D3A5-5BAF87BA3010}"/>
          </ac:spMkLst>
        </pc:spChg>
        <pc:picChg chg="add mod">
          <ac:chgData name="Daniel Khashabi" userId="62390808-c838-45e6-be59-d6fd0d208bc8" providerId="ADAL" clId="{BF4D372A-EB5D-9148-B8E0-DCF12512A5C1}" dt="2023-04-04T00:02:08.177" v="12342" actId="1076"/>
          <ac:picMkLst>
            <pc:docMk/>
            <pc:sldMk cId="2768826583" sldId="1890"/>
            <ac:picMk id="2050" creationId="{9517F1FE-9B54-F7DC-7C96-20B164253EF6}"/>
          </ac:picMkLst>
        </pc:picChg>
      </pc:sldChg>
      <pc:sldChg chg="add del mod modShow">
        <pc:chgData name="Daniel Khashabi" userId="62390808-c838-45e6-be59-d6fd0d208bc8" providerId="ADAL" clId="{BF4D372A-EB5D-9148-B8E0-DCF12512A5C1}" dt="2023-04-04T23:01:21.061" v="18695" actId="2696"/>
        <pc:sldMkLst>
          <pc:docMk/>
          <pc:sldMk cId="3004407626" sldId="1890"/>
        </pc:sldMkLst>
      </pc:sldChg>
      <pc:sldChg chg="addSp delSp modSp add mod ord">
        <pc:chgData name="Daniel Khashabi" userId="62390808-c838-45e6-be59-d6fd0d208bc8" providerId="ADAL" clId="{BF4D372A-EB5D-9148-B8E0-DCF12512A5C1}" dt="2023-04-04T01:45:05.468" v="13972" actId="1036"/>
        <pc:sldMkLst>
          <pc:docMk/>
          <pc:sldMk cId="712733913" sldId="1891"/>
        </pc:sldMkLst>
        <pc:spChg chg="mod">
          <ac:chgData name="Daniel Khashabi" userId="62390808-c838-45e6-be59-d6fd0d208bc8" providerId="ADAL" clId="{BF4D372A-EB5D-9148-B8E0-DCF12512A5C1}" dt="2023-04-04T01:45:03.203" v="13970"/>
          <ac:spMkLst>
            <pc:docMk/>
            <pc:sldMk cId="712733913" sldId="1891"/>
            <ac:spMk id="2" creationId="{3C2357F5-27B9-EDB7-85C1-D9E2490BE1C9}"/>
          </ac:spMkLst>
        </pc:spChg>
        <pc:spChg chg="add del mod">
          <ac:chgData name="Daniel Khashabi" userId="62390808-c838-45e6-be59-d6fd0d208bc8" providerId="ADAL" clId="{BF4D372A-EB5D-9148-B8E0-DCF12512A5C1}" dt="2023-04-04T01:45:02.403" v="13969" actId="478"/>
          <ac:spMkLst>
            <pc:docMk/>
            <pc:sldMk cId="712733913" sldId="1891"/>
            <ac:spMk id="3" creationId="{9EE57730-312E-A559-45FE-FC410CE96777}"/>
          </ac:spMkLst>
        </pc:spChg>
        <pc:spChg chg="mod">
          <ac:chgData name="Daniel Khashabi" userId="62390808-c838-45e6-be59-d6fd0d208bc8" providerId="ADAL" clId="{BF4D372A-EB5D-9148-B8E0-DCF12512A5C1}" dt="2023-04-04T01:45:05.468" v="13972" actId="1036"/>
          <ac:spMkLst>
            <pc:docMk/>
            <pc:sldMk cId="712733913" sldId="1891"/>
            <ac:spMk id="10" creationId="{3F6EE625-D2D4-92F9-5A33-E594753B4F23}"/>
          </ac:spMkLst>
        </pc:spChg>
      </pc:sldChg>
      <pc:sldChg chg="addSp delSp modSp new del mod">
        <pc:chgData name="Daniel Khashabi" userId="62390808-c838-45e6-be59-d6fd0d208bc8" providerId="ADAL" clId="{BF4D372A-EB5D-9148-B8E0-DCF12512A5C1}" dt="2023-04-04T00:51:31.836" v="12961" actId="2696"/>
        <pc:sldMkLst>
          <pc:docMk/>
          <pc:sldMk cId="2573375045" sldId="1891"/>
        </pc:sldMkLst>
        <pc:spChg chg="mod">
          <ac:chgData name="Daniel Khashabi" userId="62390808-c838-45e6-be59-d6fd0d208bc8" providerId="ADAL" clId="{BF4D372A-EB5D-9148-B8E0-DCF12512A5C1}" dt="2023-04-04T00:27:04.387" v="12477" actId="20577"/>
          <ac:spMkLst>
            <pc:docMk/>
            <pc:sldMk cId="2573375045" sldId="1891"/>
            <ac:spMk id="2" creationId="{3C2357F5-27B9-EDB7-85C1-D9E2490BE1C9}"/>
          </ac:spMkLst>
        </pc:spChg>
        <pc:spChg chg="del">
          <ac:chgData name="Daniel Khashabi" userId="62390808-c838-45e6-be59-d6fd0d208bc8" providerId="ADAL" clId="{BF4D372A-EB5D-9148-B8E0-DCF12512A5C1}" dt="2023-04-04T00:16:43.474" v="12431"/>
          <ac:spMkLst>
            <pc:docMk/>
            <pc:sldMk cId="2573375045" sldId="1891"/>
            <ac:spMk id="3" creationId="{F134CFC0-6870-D3FE-549A-B865F9DEC552}"/>
          </ac:spMkLst>
        </pc:spChg>
        <pc:spChg chg="add del mod">
          <ac:chgData name="Daniel Khashabi" userId="62390808-c838-45e6-be59-d6fd0d208bc8" providerId="ADAL" clId="{BF4D372A-EB5D-9148-B8E0-DCF12512A5C1}" dt="2023-04-04T00:17:46.027" v="12452" actId="478"/>
          <ac:spMkLst>
            <pc:docMk/>
            <pc:sldMk cId="2573375045" sldId="1891"/>
            <ac:spMk id="7" creationId="{1A552DDC-56CA-D2F4-8A87-DEAB4F805589}"/>
          </ac:spMkLst>
        </pc:spChg>
        <pc:spChg chg="add mod">
          <ac:chgData name="Daniel Khashabi" userId="62390808-c838-45e6-be59-d6fd0d208bc8" providerId="ADAL" clId="{BF4D372A-EB5D-9148-B8E0-DCF12512A5C1}" dt="2023-04-04T00:17:35.481" v="12451" actId="20577"/>
          <ac:spMkLst>
            <pc:docMk/>
            <pc:sldMk cId="2573375045" sldId="1891"/>
            <ac:spMk id="8" creationId="{0DAB084F-9DFD-89CF-D831-010C5ADD1724}"/>
          </ac:spMkLst>
        </pc:spChg>
        <pc:spChg chg="add mod">
          <ac:chgData name="Daniel Khashabi" userId="62390808-c838-45e6-be59-d6fd0d208bc8" providerId="ADAL" clId="{BF4D372A-EB5D-9148-B8E0-DCF12512A5C1}" dt="2023-04-04T00:27:53.804" v="12591" actId="20577"/>
          <ac:spMkLst>
            <pc:docMk/>
            <pc:sldMk cId="2573375045" sldId="1891"/>
            <ac:spMk id="10" creationId="{3F6EE625-D2D4-92F9-5A33-E594753B4F23}"/>
          </ac:spMkLst>
        </pc:spChg>
        <pc:picChg chg="add del mod">
          <ac:chgData name="Daniel Khashabi" userId="62390808-c838-45e6-be59-d6fd0d208bc8" providerId="ADAL" clId="{BF4D372A-EB5D-9148-B8E0-DCF12512A5C1}" dt="2023-04-04T00:27:05.376" v="12478" actId="21"/>
          <ac:picMkLst>
            <pc:docMk/>
            <pc:sldMk cId="2573375045" sldId="1891"/>
            <ac:picMk id="5" creationId="{B5771548-4310-519A-714B-610A6D627857}"/>
          </ac:picMkLst>
        </pc:picChg>
        <pc:picChg chg="add mod">
          <ac:chgData name="Daniel Khashabi" userId="62390808-c838-45e6-be59-d6fd0d208bc8" providerId="ADAL" clId="{BF4D372A-EB5D-9148-B8E0-DCF12512A5C1}" dt="2023-04-04T00:27:15.134" v="12509" actId="1035"/>
          <ac:picMkLst>
            <pc:docMk/>
            <pc:sldMk cId="2573375045" sldId="1891"/>
            <ac:picMk id="11" creationId="{67AFE479-9C22-280A-49FB-7F73A74AEA32}"/>
          </ac:picMkLst>
        </pc:picChg>
      </pc:sldChg>
      <pc:sldChg chg="addSp modSp new add del mod">
        <pc:chgData name="Daniel Khashabi" userId="62390808-c838-45e6-be59-d6fd0d208bc8" providerId="ADAL" clId="{BF4D372A-EB5D-9148-B8E0-DCF12512A5C1}" dt="2023-04-04T01:43:40.901" v="13925" actId="313"/>
        <pc:sldMkLst>
          <pc:docMk/>
          <pc:sldMk cId="3932586410" sldId="1892"/>
        </pc:sldMkLst>
        <pc:spChg chg="mod">
          <ac:chgData name="Daniel Khashabi" userId="62390808-c838-45e6-be59-d6fd0d208bc8" providerId="ADAL" clId="{BF4D372A-EB5D-9148-B8E0-DCF12512A5C1}" dt="2023-04-04T01:43:28.927" v="13902" actId="20577"/>
          <ac:spMkLst>
            <pc:docMk/>
            <pc:sldMk cId="3932586410" sldId="1892"/>
            <ac:spMk id="2" creationId="{D9216F7F-E52D-A329-080F-A322C86513AC}"/>
          </ac:spMkLst>
        </pc:spChg>
        <pc:spChg chg="mod">
          <ac:chgData name="Daniel Khashabi" userId="62390808-c838-45e6-be59-d6fd0d208bc8" providerId="ADAL" clId="{BF4D372A-EB5D-9148-B8E0-DCF12512A5C1}" dt="2023-04-04T01:43:40.901" v="13925" actId="313"/>
          <ac:spMkLst>
            <pc:docMk/>
            <pc:sldMk cId="3932586410" sldId="1892"/>
            <ac:spMk id="3" creationId="{F29A9809-2641-B70A-B8F5-E1DCA8B0BC55}"/>
          </ac:spMkLst>
        </pc:spChg>
        <pc:spChg chg="add mod">
          <ac:chgData name="Daniel Khashabi" userId="62390808-c838-45e6-be59-d6fd0d208bc8" providerId="ADAL" clId="{BF4D372A-EB5D-9148-B8E0-DCF12512A5C1}" dt="2023-04-04T00:29:47.933" v="12651"/>
          <ac:spMkLst>
            <pc:docMk/>
            <pc:sldMk cId="3932586410" sldId="1892"/>
            <ac:spMk id="4" creationId="{0ECFE5B7-BDBF-08FF-B89C-EEFF3EE4DABF}"/>
          </ac:spMkLst>
        </pc:spChg>
        <pc:spChg chg="add mod">
          <ac:chgData name="Daniel Khashabi" userId="62390808-c838-45e6-be59-d6fd0d208bc8" providerId="ADAL" clId="{BF4D372A-EB5D-9148-B8E0-DCF12512A5C1}" dt="2023-04-04T00:30:58.706" v="12689" actId="1037"/>
          <ac:spMkLst>
            <pc:docMk/>
            <pc:sldMk cId="3932586410" sldId="1892"/>
            <ac:spMk id="5" creationId="{7C7382A6-F2CF-7636-C3F9-B0B54680D3FC}"/>
          </ac:spMkLst>
        </pc:spChg>
      </pc:sldChg>
      <pc:sldChg chg="addSp delSp modSp add del mod">
        <pc:chgData name="Daniel Khashabi" userId="62390808-c838-45e6-be59-d6fd0d208bc8" providerId="ADAL" clId="{BF4D372A-EB5D-9148-B8E0-DCF12512A5C1}" dt="2023-04-05T02:47:59.896" v="19487" actId="1038"/>
        <pc:sldMkLst>
          <pc:docMk/>
          <pc:sldMk cId="389114448" sldId="1893"/>
        </pc:sldMkLst>
        <pc:spChg chg="del mod">
          <ac:chgData name="Daniel Khashabi" userId="62390808-c838-45e6-be59-d6fd0d208bc8" providerId="ADAL" clId="{BF4D372A-EB5D-9148-B8E0-DCF12512A5C1}" dt="2023-04-05T02:47:54.066" v="19463" actId="21"/>
          <ac:spMkLst>
            <pc:docMk/>
            <pc:sldMk cId="389114448" sldId="1893"/>
            <ac:spMk id="2" creationId="{B27B6F08-8611-BB1D-7EF4-52186F164F15}"/>
          </ac:spMkLst>
        </pc:spChg>
        <pc:spChg chg="del mod">
          <ac:chgData name="Daniel Khashabi" userId="62390808-c838-45e6-be59-d6fd0d208bc8" providerId="ADAL" clId="{BF4D372A-EB5D-9148-B8E0-DCF12512A5C1}" dt="2023-04-04T01:10:22.515" v="13262"/>
          <ac:spMkLst>
            <pc:docMk/>
            <pc:sldMk cId="389114448" sldId="1893"/>
            <ac:spMk id="3" creationId="{4547E8B8-58C2-183D-DEB4-43333674F090}"/>
          </ac:spMkLst>
        </pc:spChg>
        <pc:spChg chg="add del mod">
          <ac:chgData name="Daniel Khashabi" userId="62390808-c838-45e6-be59-d6fd0d208bc8" providerId="ADAL" clId="{BF4D372A-EB5D-9148-B8E0-DCF12512A5C1}" dt="2023-04-05T02:47:56.238" v="19469" actId="478"/>
          <ac:spMkLst>
            <pc:docMk/>
            <pc:sldMk cId="389114448" sldId="1893"/>
            <ac:spMk id="4" creationId="{1349A764-C3E5-4B89-946F-C3CB1D5017A3}"/>
          </ac:spMkLst>
        </pc:spChg>
        <pc:spChg chg="del">
          <ac:chgData name="Daniel Khashabi" userId="62390808-c838-45e6-be59-d6fd0d208bc8" providerId="ADAL" clId="{BF4D372A-EB5D-9148-B8E0-DCF12512A5C1}" dt="2023-04-04T01:09:20.801" v="13259" actId="478"/>
          <ac:spMkLst>
            <pc:docMk/>
            <pc:sldMk cId="389114448" sldId="1893"/>
            <ac:spMk id="4" creationId="{A381F87F-5A08-E968-CB0C-6E3B251FFE17}"/>
          </ac:spMkLst>
        </pc:spChg>
        <pc:spChg chg="add del mod">
          <ac:chgData name="Daniel Khashabi" userId="62390808-c838-45e6-be59-d6fd0d208bc8" providerId="ADAL" clId="{BF4D372A-EB5D-9148-B8E0-DCF12512A5C1}" dt="2023-04-05T02:47:55.145" v="19468"/>
          <ac:spMkLst>
            <pc:docMk/>
            <pc:sldMk cId="389114448" sldId="1893"/>
            <ac:spMk id="5" creationId="{90DBBF6D-A75D-BE65-A3C0-D551A9253BB2}"/>
          </ac:spMkLst>
        </pc:spChg>
        <pc:spChg chg="add mod">
          <ac:chgData name="Daniel Khashabi" userId="62390808-c838-45e6-be59-d6fd0d208bc8" providerId="ADAL" clId="{BF4D372A-EB5D-9148-B8E0-DCF12512A5C1}" dt="2023-04-05T02:47:56.503" v="19470"/>
          <ac:spMkLst>
            <pc:docMk/>
            <pc:sldMk cId="389114448" sldId="1893"/>
            <ac:spMk id="6" creationId="{AF72323D-75C2-567E-77E3-68A05287326A}"/>
          </ac:spMkLst>
        </pc:spChg>
        <pc:spChg chg="del">
          <ac:chgData name="Daniel Khashabi" userId="62390808-c838-45e6-be59-d6fd0d208bc8" providerId="ADAL" clId="{BF4D372A-EB5D-9148-B8E0-DCF12512A5C1}" dt="2023-04-04T01:09:20.801" v="13259" actId="478"/>
          <ac:spMkLst>
            <pc:docMk/>
            <pc:sldMk cId="389114448" sldId="1893"/>
            <ac:spMk id="6" creationId="{EE4E1A2F-F50D-61B7-4D28-851D347AEF07}"/>
          </ac:spMkLst>
        </pc:spChg>
        <pc:spChg chg="add del mod">
          <ac:chgData name="Daniel Khashabi" userId="62390808-c838-45e6-be59-d6fd0d208bc8" providerId="ADAL" clId="{BF4D372A-EB5D-9148-B8E0-DCF12512A5C1}" dt="2023-04-04T01:11:33.358" v="13283" actId="1076"/>
          <ac:spMkLst>
            <pc:docMk/>
            <pc:sldMk cId="389114448" sldId="1893"/>
            <ac:spMk id="8" creationId="{7F42482C-6C91-9F2B-63B5-47098713F58D}"/>
          </ac:spMkLst>
        </pc:spChg>
        <pc:spChg chg="add mod">
          <ac:chgData name="Daniel Khashabi" userId="62390808-c838-45e6-be59-d6fd0d208bc8" providerId="ADAL" clId="{BF4D372A-EB5D-9148-B8E0-DCF12512A5C1}" dt="2023-04-04T01:12:21.337" v="13302"/>
          <ac:spMkLst>
            <pc:docMk/>
            <pc:sldMk cId="389114448" sldId="1893"/>
            <ac:spMk id="9" creationId="{39BE329F-DF32-BC04-72B4-48734E81A75D}"/>
          </ac:spMkLst>
        </pc:spChg>
        <pc:picChg chg="add mod">
          <ac:chgData name="Daniel Khashabi" userId="62390808-c838-45e6-be59-d6fd0d208bc8" providerId="ADAL" clId="{BF4D372A-EB5D-9148-B8E0-DCF12512A5C1}" dt="2023-04-05T02:47:59.896" v="19487" actId="1038"/>
          <ac:picMkLst>
            <pc:docMk/>
            <pc:sldMk cId="389114448" sldId="1893"/>
            <ac:picMk id="7" creationId="{B7F249AD-CCBF-E8F2-9483-AF9E39B01A5C}"/>
          </ac:picMkLst>
        </pc:picChg>
      </pc:sldChg>
      <pc:sldChg chg="addSp delSp modSp add mod modAnim modNotes">
        <pc:chgData name="Daniel Khashabi" userId="62390808-c838-45e6-be59-d6fd0d208bc8" providerId="ADAL" clId="{BF4D372A-EB5D-9148-B8E0-DCF12512A5C1}" dt="2023-04-04T01:55:34.792" v="14147"/>
        <pc:sldMkLst>
          <pc:docMk/>
          <pc:sldMk cId="4059044101" sldId="1894"/>
        </pc:sldMkLst>
        <pc:spChg chg="mod">
          <ac:chgData name="Daniel Khashabi" userId="62390808-c838-45e6-be59-d6fd0d208bc8" providerId="ADAL" clId="{BF4D372A-EB5D-9148-B8E0-DCF12512A5C1}" dt="2023-04-04T01:54:06.398" v="14055" actId="1035"/>
          <ac:spMkLst>
            <pc:docMk/>
            <pc:sldMk cId="4059044101" sldId="1894"/>
            <ac:spMk id="3" creationId="{4EB9B963-10E7-0A32-D354-C81FC15F0D88}"/>
          </ac:spMkLst>
        </pc:spChg>
        <pc:spChg chg="add mod">
          <ac:chgData name="Daniel Khashabi" userId="62390808-c838-45e6-be59-d6fd0d208bc8" providerId="ADAL" clId="{BF4D372A-EB5D-9148-B8E0-DCF12512A5C1}" dt="2023-04-04T01:53:48.505" v="14039" actId="1036"/>
          <ac:spMkLst>
            <pc:docMk/>
            <pc:sldMk cId="4059044101" sldId="1894"/>
            <ac:spMk id="4" creationId="{6F123D5B-881B-0C20-641E-2BE66B90843D}"/>
          </ac:spMkLst>
        </pc:spChg>
        <pc:spChg chg="mod">
          <ac:chgData name="Daniel Khashabi" userId="62390808-c838-45e6-be59-d6fd0d208bc8" providerId="ADAL" clId="{BF4D372A-EB5D-9148-B8E0-DCF12512A5C1}" dt="2023-04-04T01:53:56.670" v="14043" actId="1076"/>
          <ac:spMkLst>
            <pc:docMk/>
            <pc:sldMk cId="4059044101" sldId="1894"/>
            <ac:spMk id="7" creationId="{78BFEDE5-6FF4-3C62-DDE9-C55E18BF0D51}"/>
          </ac:spMkLst>
        </pc:spChg>
        <pc:spChg chg="add mod">
          <ac:chgData name="Daniel Khashabi" userId="62390808-c838-45e6-be59-d6fd0d208bc8" providerId="ADAL" clId="{BF4D372A-EB5D-9148-B8E0-DCF12512A5C1}" dt="2023-04-04T01:55:34.792" v="14147"/>
          <ac:spMkLst>
            <pc:docMk/>
            <pc:sldMk cId="4059044101" sldId="1894"/>
            <ac:spMk id="8" creationId="{04EE3EFA-55AD-E926-4394-290D4EA53879}"/>
          </ac:spMkLst>
        </pc:spChg>
        <pc:picChg chg="add mod">
          <ac:chgData name="Daniel Khashabi" userId="62390808-c838-45e6-be59-d6fd0d208bc8" providerId="ADAL" clId="{BF4D372A-EB5D-9148-B8E0-DCF12512A5C1}" dt="2023-04-04T01:54:12.717" v="14063" actId="1036"/>
          <ac:picMkLst>
            <pc:docMk/>
            <pc:sldMk cId="4059044101" sldId="1894"/>
            <ac:picMk id="5" creationId="{BC019F5A-7D04-B25E-7F1A-14E40CFFDB94}"/>
          </ac:picMkLst>
        </pc:picChg>
        <pc:picChg chg="del">
          <ac:chgData name="Daniel Khashabi" userId="62390808-c838-45e6-be59-d6fd0d208bc8" providerId="ADAL" clId="{BF4D372A-EB5D-9148-B8E0-DCF12512A5C1}" dt="2023-04-04T01:50:44.954" v="13975" actId="478"/>
          <ac:picMkLst>
            <pc:docMk/>
            <pc:sldMk cId="4059044101" sldId="1894"/>
            <ac:picMk id="6" creationId="{535ED803-0220-3673-BD90-406E5EDDC15C}"/>
          </ac:picMkLst>
        </pc:picChg>
      </pc:sldChg>
      <pc:sldChg chg="add del">
        <pc:chgData name="Daniel Khashabi" userId="62390808-c838-45e6-be59-d6fd0d208bc8" providerId="ADAL" clId="{BF4D372A-EB5D-9148-B8E0-DCF12512A5C1}" dt="2023-04-04T01:27:07.938" v="13399"/>
        <pc:sldMkLst>
          <pc:docMk/>
          <pc:sldMk cId="522016933" sldId="1895"/>
        </pc:sldMkLst>
      </pc:sldChg>
      <pc:sldChg chg="modSp new del mod">
        <pc:chgData name="Daniel Khashabi" userId="62390808-c838-45e6-be59-d6fd0d208bc8" providerId="ADAL" clId="{BF4D372A-EB5D-9148-B8E0-DCF12512A5C1}" dt="2023-04-04T01:35:54.214" v="13854" actId="2696"/>
        <pc:sldMkLst>
          <pc:docMk/>
          <pc:sldMk cId="1944860614" sldId="1895"/>
        </pc:sldMkLst>
        <pc:spChg chg="mod">
          <ac:chgData name="Daniel Khashabi" userId="62390808-c838-45e6-be59-d6fd0d208bc8" providerId="ADAL" clId="{BF4D372A-EB5D-9148-B8E0-DCF12512A5C1}" dt="2023-04-04T01:34:55.563" v="13748" actId="20577"/>
          <ac:spMkLst>
            <pc:docMk/>
            <pc:sldMk cId="1944860614" sldId="1895"/>
            <ac:spMk id="2" creationId="{75C679C3-6694-E211-D2C4-03FE05734AC0}"/>
          </ac:spMkLst>
        </pc:spChg>
        <pc:spChg chg="mod">
          <ac:chgData name="Daniel Khashabi" userId="62390808-c838-45e6-be59-d6fd0d208bc8" providerId="ADAL" clId="{BF4D372A-EB5D-9148-B8E0-DCF12512A5C1}" dt="2023-04-04T01:35:50.154" v="13853" actId="20577"/>
          <ac:spMkLst>
            <pc:docMk/>
            <pc:sldMk cId="1944860614" sldId="1895"/>
            <ac:spMk id="3" creationId="{8F1C62E8-01FB-871A-672F-7B6787BC9E6B}"/>
          </ac:spMkLst>
        </pc:spChg>
      </pc:sldChg>
      <pc:sldChg chg="add">
        <pc:chgData name="Daniel Khashabi" userId="62390808-c838-45e6-be59-d6fd0d208bc8" providerId="ADAL" clId="{BF4D372A-EB5D-9148-B8E0-DCF12512A5C1}" dt="2023-04-04T01:36:09.575" v="13855"/>
        <pc:sldMkLst>
          <pc:docMk/>
          <pc:sldMk cId="2206274657" sldId="1895"/>
        </pc:sldMkLst>
      </pc:sldChg>
      <pc:sldChg chg="addSp modSp add del mod">
        <pc:chgData name="Daniel Khashabi" userId="62390808-c838-45e6-be59-d6fd0d208bc8" providerId="ADAL" clId="{BF4D372A-EB5D-9148-B8E0-DCF12512A5C1}" dt="2023-04-04T03:03:01.544" v="16301" actId="2696"/>
        <pc:sldMkLst>
          <pc:docMk/>
          <pc:sldMk cId="909619637" sldId="1896"/>
        </pc:sldMkLst>
        <pc:spChg chg="mod">
          <ac:chgData name="Daniel Khashabi" userId="62390808-c838-45e6-be59-d6fd0d208bc8" providerId="ADAL" clId="{BF4D372A-EB5D-9148-B8E0-DCF12512A5C1}" dt="2023-04-04T02:58:57.464" v="16121" actId="20577"/>
          <ac:spMkLst>
            <pc:docMk/>
            <pc:sldMk cId="909619637" sldId="1896"/>
            <ac:spMk id="3" creationId="{6E8DD05D-692A-9011-FF94-65FBFF1C20E0}"/>
          </ac:spMkLst>
        </pc:spChg>
        <pc:spChg chg="add mod">
          <ac:chgData name="Daniel Khashabi" userId="62390808-c838-45e6-be59-d6fd0d208bc8" providerId="ADAL" clId="{BF4D372A-EB5D-9148-B8E0-DCF12512A5C1}" dt="2023-04-04T02:58:55.220" v="16119" actId="207"/>
          <ac:spMkLst>
            <pc:docMk/>
            <pc:sldMk cId="909619637" sldId="1896"/>
            <ac:spMk id="6" creationId="{A2C0C0FA-81A2-21B0-8B87-9725878A262C}"/>
          </ac:spMkLst>
        </pc:spChg>
        <pc:picChg chg="add mod">
          <ac:chgData name="Daniel Khashabi" userId="62390808-c838-45e6-be59-d6fd0d208bc8" providerId="ADAL" clId="{BF4D372A-EB5D-9148-B8E0-DCF12512A5C1}" dt="2023-04-04T03:01:14.157" v="16132" actId="1076"/>
          <ac:picMkLst>
            <pc:docMk/>
            <pc:sldMk cId="909619637" sldId="1896"/>
            <ac:picMk id="8" creationId="{584D754E-5B44-995F-A6BA-2E93EE666577}"/>
          </ac:picMkLst>
        </pc:picChg>
        <pc:picChg chg="add mod">
          <ac:chgData name="Daniel Khashabi" userId="62390808-c838-45e6-be59-d6fd0d208bc8" providerId="ADAL" clId="{BF4D372A-EB5D-9148-B8E0-DCF12512A5C1}" dt="2023-04-04T03:01:12.591" v="16130" actId="1076"/>
          <ac:picMkLst>
            <pc:docMk/>
            <pc:sldMk cId="909619637" sldId="1896"/>
            <ac:picMk id="10" creationId="{4B08F423-C788-9A56-4F39-801C2866E97D}"/>
          </ac:picMkLst>
        </pc:picChg>
      </pc:sldChg>
      <pc:sldChg chg="modSp add mod">
        <pc:chgData name="Daniel Khashabi" userId="62390808-c838-45e6-be59-d6fd0d208bc8" providerId="ADAL" clId="{BF4D372A-EB5D-9148-B8E0-DCF12512A5C1}" dt="2023-04-04T03:03:39.339" v="16356" actId="1038"/>
        <pc:sldMkLst>
          <pc:docMk/>
          <pc:sldMk cId="1457691947" sldId="1897"/>
        </pc:sldMkLst>
        <pc:spChg chg="mod">
          <ac:chgData name="Daniel Khashabi" userId="62390808-c838-45e6-be59-d6fd0d208bc8" providerId="ADAL" clId="{BF4D372A-EB5D-9148-B8E0-DCF12512A5C1}" dt="2023-04-04T03:03:15.165" v="16302" actId="113"/>
          <ac:spMkLst>
            <pc:docMk/>
            <pc:sldMk cId="1457691947" sldId="1897"/>
            <ac:spMk id="3" creationId="{6E8DD05D-692A-9011-FF94-65FBFF1C20E0}"/>
          </ac:spMkLst>
        </pc:spChg>
        <pc:spChg chg="mod">
          <ac:chgData name="Daniel Khashabi" userId="62390808-c838-45e6-be59-d6fd0d208bc8" providerId="ADAL" clId="{BF4D372A-EB5D-9148-B8E0-DCF12512A5C1}" dt="2023-04-04T03:03:22.109" v="16310" actId="1035"/>
          <ac:spMkLst>
            <pc:docMk/>
            <pc:sldMk cId="1457691947" sldId="1897"/>
            <ac:spMk id="6" creationId="{A2C0C0FA-81A2-21B0-8B87-9725878A262C}"/>
          </ac:spMkLst>
        </pc:spChg>
        <pc:picChg chg="mod">
          <ac:chgData name="Daniel Khashabi" userId="62390808-c838-45e6-be59-d6fd0d208bc8" providerId="ADAL" clId="{BF4D372A-EB5D-9148-B8E0-DCF12512A5C1}" dt="2023-04-04T03:03:39.339" v="16356" actId="1038"/>
          <ac:picMkLst>
            <pc:docMk/>
            <pc:sldMk cId="1457691947" sldId="1897"/>
            <ac:picMk id="8" creationId="{584D754E-5B44-995F-A6BA-2E93EE666577}"/>
          </ac:picMkLst>
        </pc:picChg>
        <pc:picChg chg="mod">
          <ac:chgData name="Daniel Khashabi" userId="62390808-c838-45e6-be59-d6fd0d208bc8" providerId="ADAL" clId="{BF4D372A-EB5D-9148-B8E0-DCF12512A5C1}" dt="2023-04-04T03:03:39.339" v="16356" actId="1038"/>
          <ac:picMkLst>
            <pc:docMk/>
            <pc:sldMk cId="1457691947" sldId="1897"/>
            <ac:picMk id="10" creationId="{4B08F423-C788-9A56-4F39-801C2866E97D}"/>
          </ac:picMkLst>
        </pc:picChg>
      </pc:sldChg>
      <pc:sldChg chg="addSp delSp modSp add mod ord">
        <pc:chgData name="Daniel Khashabi" userId="62390808-c838-45e6-be59-d6fd0d208bc8" providerId="ADAL" clId="{BF4D372A-EB5D-9148-B8E0-DCF12512A5C1}" dt="2023-04-04T03:08:26.551" v="16451" actId="1037"/>
        <pc:sldMkLst>
          <pc:docMk/>
          <pc:sldMk cId="331614713" sldId="1898"/>
        </pc:sldMkLst>
        <pc:spChg chg="mod">
          <ac:chgData name="Daniel Khashabi" userId="62390808-c838-45e6-be59-d6fd0d208bc8" providerId="ADAL" clId="{BF4D372A-EB5D-9148-B8E0-DCF12512A5C1}" dt="2023-04-04T03:07:37.542" v="16429" actId="20577"/>
          <ac:spMkLst>
            <pc:docMk/>
            <pc:sldMk cId="331614713" sldId="1898"/>
            <ac:spMk id="3" creationId="{6E8DD05D-692A-9011-FF94-65FBFF1C20E0}"/>
          </ac:spMkLst>
        </pc:spChg>
        <pc:spChg chg="mod">
          <ac:chgData name="Daniel Khashabi" userId="62390808-c838-45e6-be59-d6fd0d208bc8" providerId="ADAL" clId="{BF4D372A-EB5D-9148-B8E0-DCF12512A5C1}" dt="2023-04-04T03:07:26.785" v="16426" actId="20577"/>
          <ac:spMkLst>
            <pc:docMk/>
            <pc:sldMk cId="331614713" sldId="1898"/>
            <ac:spMk id="4" creationId="{8247BDE0-5AF2-78B8-F129-BB3ED7D2D603}"/>
          </ac:spMkLst>
        </pc:spChg>
        <pc:spChg chg="del">
          <ac:chgData name="Daniel Khashabi" userId="62390808-c838-45e6-be59-d6fd0d208bc8" providerId="ADAL" clId="{BF4D372A-EB5D-9148-B8E0-DCF12512A5C1}" dt="2023-04-04T03:06:25.978" v="16364" actId="478"/>
          <ac:spMkLst>
            <pc:docMk/>
            <pc:sldMk cId="331614713" sldId="1898"/>
            <ac:spMk id="6" creationId="{A2C0C0FA-81A2-21B0-8B87-9725878A262C}"/>
          </ac:spMkLst>
        </pc:spChg>
        <pc:spChg chg="add mod">
          <ac:chgData name="Daniel Khashabi" userId="62390808-c838-45e6-be59-d6fd0d208bc8" providerId="ADAL" clId="{BF4D372A-EB5D-9148-B8E0-DCF12512A5C1}" dt="2023-04-04T03:08:26.551" v="16451" actId="1037"/>
          <ac:spMkLst>
            <pc:docMk/>
            <pc:sldMk cId="331614713" sldId="1898"/>
            <ac:spMk id="11" creationId="{C40CD3BE-9722-EA46-6AE6-4C52193EAED8}"/>
          </ac:spMkLst>
        </pc:spChg>
        <pc:picChg chg="add mod modCrop">
          <ac:chgData name="Daniel Khashabi" userId="62390808-c838-45e6-be59-d6fd0d208bc8" providerId="ADAL" clId="{BF4D372A-EB5D-9148-B8E0-DCF12512A5C1}" dt="2023-04-04T03:07:43.453" v="16432" actId="1076"/>
          <ac:picMkLst>
            <pc:docMk/>
            <pc:sldMk cId="331614713" sldId="1898"/>
            <ac:picMk id="7" creationId="{473BFBED-580E-CEC7-B58E-2EA3819C31BA}"/>
          </ac:picMkLst>
        </pc:picChg>
        <pc:picChg chg="del">
          <ac:chgData name="Daniel Khashabi" userId="62390808-c838-45e6-be59-d6fd0d208bc8" providerId="ADAL" clId="{BF4D372A-EB5D-9148-B8E0-DCF12512A5C1}" dt="2023-04-04T03:06:23.921" v="16363" actId="478"/>
          <ac:picMkLst>
            <pc:docMk/>
            <pc:sldMk cId="331614713" sldId="1898"/>
            <ac:picMk id="8" creationId="{584D754E-5B44-995F-A6BA-2E93EE666577}"/>
          </ac:picMkLst>
        </pc:picChg>
        <pc:picChg chg="add del mod">
          <ac:chgData name="Daniel Khashabi" userId="62390808-c838-45e6-be59-d6fd0d208bc8" providerId="ADAL" clId="{BF4D372A-EB5D-9148-B8E0-DCF12512A5C1}" dt="2023-04-04T03:06:49.158" v="16403" actId="478"/>
          <ac:picMkLst>
            <pc:docMk/>
            <pc:sldMk cId="331614713" sldId="1898"/>
            <ac:picMk id="9" creationId="{AC355342-01F0-FCB0-89A6-FF0FBD2F1377}"/>
          </ac:picMkLst>
        </pc:picChg>
        <pc:picChg chg="del">
          <ac:chgData name="Daniel Khashabi" userId="62390808-c838-45e6-be59-d6fd0d208bc8" providerId="ADAL" clId="{BF4D372A-EB5D-9148-B8E0-DCF12512A5C1}" dt="2023-04-04T03:06:23.921" v="16363" actId="478"/>
          <ac:picMkLst>
            <pc:docMk/>
            <pc:sldMk cId="331614713" sldId="1898"/>
            <ac:picMk id="10" creationId="{4B08F423-C788-9A56-4F39-801C2866E97D}"/>
          </ac:picMkLst>
        </pc:picChg>
      </pc:sldChg>
      <pc:sldChg chg="modSp add mod">
        <pc:chgData name="Daniel Khashabi" userId="62390808-c838-45e6-be59-d6fd0d208bc8" providerId="ADAL" clId="{BF4D372A-EB5D-9148-B8E0-DCF12512A5C1}" dt="2023-04-04T03:15:37.604" v="17221" actId="20577"/>
        <pc:sldMkLst>
          <pc:docMk/>
          <pc:sldMk cId="4138648615" sldId="1899"/>
        </pc:sldMkLst>
        <pc:spChg chg="mod">
          <ac:chgData name="Daniel Khashabi" userId="62390808-c838-45e6-be59-d6fd0d208bc8" providerId="ADAL" clId="{BF4D372A-EB5D-9148-B8E0-DCF12512A5C1}" dt="2023-04-04T03:15:37.604" v="17221" actId="20577"/>
          <ac:spMkLst>
            <pc:docMk/>
            <pc:sldMk cId="4138648615" sldId="1899"/>
            <ac:spMk id="3" creationId="{6E8DD05D-692A-9011-FF94-65FBFF1C20E0}"/>
          </ac:spMkLst>
        </pc:spChg>
      </pc:sldChg>
      <pc:sldChg chg="add del">
        <pc:chgData name="Daniel Khashabi" userId="62390808-c838-45e6-be59-d6fd0d208bc8" providerId="ADAL" clId="{BF4D372A-EB5D-9148-B8E0-DCF12512A5C1}" dt="2023-04-04T23:00:25.547" v="18658" actId="2696"/>
        <pc:sldMkLst>
          <pc:docMk/>
          <pc:sldMk cId="867447942" sldId="1900"/>
        </pc:sldMkLst>
      </pc:sldChg>
      <pc:sldChg chg="modSp add mod modShow">
        <pc:chgData name="Daniel Khashabi" userId="62390808-c838-45e6-be59-d6fd0d208bc8" providerId="ADAL" clId="{BF4D372A-EB5D-9148-B8E0-DCF12512A5C1}" dt="2023-04-04T23:01:23.569" v="18696" actId="729"/>
        <pc:sldMkLst>
          <pc:docMk/>
          <pc:sldMk cId="3893805358" sldId="1900"/>
        </pc:sldMkLst>
        <pc:spChg chg="mod">
          <ac:chgData name="Daniel Khashabi" userId="62390808-c838-45e6-be59-d6fd0d208bc8" providerId="ADAL" clId="{BF4D372A-EB5D-9148-B8E0-DCF12512A5C1}" dt="2023-04-04T23:01:12.957" v="18693" actId="14100"/>
          <ac:spMkLst>
            <pc:docMk/>
            <pc:sldMk cId="3893805358" sldId="1900"/>
            <ac:spMk id="6" creationId="{39559981-703B-7CED-D3A5-5BAF87BA3010}"/>
          </ac:spMkLst>
        </pc:spChg>
      </pc:sldChg>
      <pc:sldChg chg="modSp add mod modAnim">
        <pc:chgData name="Daniel Khashabi" userId="62390808-c838-45e6-be59-d6fd0d208bc8" providerId="ADAL" clId="{BF4D372A-EB5D-9148-B8E0-DCF12512A5C1}" dt="2023-04-04T15:42:44.716" v="18251" actId="404"/>
        <pc:sldMkLst>
          <pc:docMk/>
          <pc:sldMk cId="405244446" sldId="1901"/>
        </pc:sldMkLst>
        <pc:spChg chg="mod">
          <ac:chgData name="Daniel Khashabi" userId="62390808-c838-45e6-be59-d6fd0d208bc8" providerId="ADAL" clId="{BF4D372A-EB5D-9148-B8E0-DCF12512A5C1}" dt="2023-04-04T15:42:44.716" v="18251" actId="404"/>
          <ac:spMkLst>
            <pc:docMk/>
            <pc:sldMk cId="405244446" sldId="1901"/>
            <ac:spMk id="3" creationId="{E7D0A337-4CAC-79D1-8B4F-247D7D242C2A}"/>
          </ac:spMkLst>
        </pc:spChg>
      </pc:sldChg>
      <pc:sldChg chg="delSp modSp add mod modAnim">
        <pc:chgData name="Daniel Khashabi" userId="62390808-c838-45e6-be59-d6fd0d208bc8" providerId="ADAL" clId="{BF4D372A-EB5D-9148-B8E0-DCF12512A5C1}" dt="2023-04-04T23:02:44.034" v="18714" actId="20577"/>
        <pc:sldMkLst>
          <pc:docMk/>
          <pc:sldMk cId="1710174202" sldId="1902"/>
        </pc:sldMkLst>
        <pc:spChg chg="mod">
          <ac:chgData name="Daniel Khashabi" userId="62390808-c838-45e6-be59-d6fd0d208bc8" providerId="ADAL" clId="{BF4D372A-EB5D-9148-B8E0-DCF12512A5C1}" dt="2023-04-04T23:02:27.779" v="18708" actId="20577"/>
          <ac:spMkLst>
            <pc:docMk/>
            <pc:sldMk cId="1710174202" sldId="1902"/>
            <ac:spMk id="3" creationId="{1EEB7E2C-AD96-D626-001B-6F78F9140ADB}"/>
          </ac:spMkLst>
        </pc:spChg>
        <pc:spChg chg="del">
          <ac:chgData name="Daniel Khashabi" userId="62390808-c838-45e6-be59-d6fd0d208bc8" providerId="ADAL" clId="{BF4D372A-EB5D-9148-B8E0-DCF12512A5C1}" dt="2023-04-04T15:55:18.549" v="18418" actId="478"/>
          <ac:spMkLst>
            <pc:docMk/>
            <pc:sldMk cId="1710174202" sldId="1902"/>
            <ac:spMk id="4" creationId="{D0BB209F-C681-3585-695E-8EB398923177}"/>
          </ac:spMkLst>
        </pc:spChg>
        <pc:spChg chg="mod">
          <ac:chgData name="Daniel Khashabi" userId="62390808-c838-45e6-be59-d6fd0d208bc8" providerId="ADAL" clId="{BF4D372A-EB5D-9148-B8E0-DCF12512A5C1}" dt="2023-04-04T23:02:38.829" v="18711" actId="20577"/>
          <ac:spMkLst>
            <pc:docMk/>
            <pc:sldMk cId="1710174202" sldId="1902"/>
            <ac:spMk id="9" creationId="{FC5306F0-5629-15B5-EC46-60411C07E313}"/>
          </ac:spMkLst>
        </pc:spChg>
        <pc:spChg chg="mod">
          <ac:chgData name="Daniel Khashabi" userId="62390808-c838-45e6-be59-d6fd0d208bc8" providerId="ADAL" clId="{BF4D372A-EB5D-9148-B8E0-DCF12512A5C1}" dt="2023-04-04T23:02:44.034" v="18714" actId="20577"/>
          <ac:spMkLst>
            <pc:docMk/>
            <pc:sldMk cId="1710174202" sldId="1902"/>
            <ac:spMk id="10" creationId="{38691DA3-5BB0-271E-0839-B3699040486D}"/>
          </ac:spMkLst>
        </pc:spChg>
      </pc:sldChg>
      <pc:sldChg chg="add del">
        <pc:chgData name="Daniel Khashabi" userId="62390808-c838-45e6-be59-d6fd0d208bc8" providerId="ADAL" clId="{BF4D372A-EB5D-9148-B8E0-DCF12512A5C1}" dt="2023-04-04T23:07:10.142" v="18724"/>
        <pc:sldMkLst>
          <pc:docMk/>
          <pc:sldMk cId="504413369" sldId="1903"/>
        </pc:sldMkLst>
      </pc:sldChg>
      <pc:sldChg chg="add del">
        <pc:chgData name="Daniel Khashabi" userId="62390808-c838-45e6-be59-d6fd0d208bc8" providerId="ADAL" clId="{BF4D372A-EB5D-9148-B8E0-DCF12512A5C1}" dt="2023-04-04T23:07:07.299" v="18722"/>
        <pc:sldMkLst>
          <pc:docMk/>
          <pc:sldMk cId="895073297" sldId="1903"/>
        </pc:sldMkLst>
      </pc:sldChg>
      <pc:sldChg chg="add del">
        <pc:chgData name="Daniel Khashabi" userId="62390808-c838-45e6-be59-d6fd0d208bc8" providerId="ADAL" clId="{BF4D372A-EB5D-9148-B8E0-DCF12512A5C1}" dt="2023-04-04T23:20:14.060" v="19181" actId="2696"/>
        <pc:sldMkLst>
          <pc:docMk/>
          <pc:sldMk cId="1111679057" sldId="1903"/>
        </pc:sldMkLst>
      </pc:sldChg>
      <pc:sldChg chg="add del">
        <pc:chgData name="Daniel Khashabi" userId="62390808-c838-45e6-be59-d6fd0d208bc8" providerId="ADAL" clId="{BF4D372A-EB5D-9148-B8E0-DCF12512A5C1}" dt="2023-04-04T16:00:11.825" v="18641" actId="2696"/>
        <pc:sldMkLst>
          <pc:docMk/>
          <pc:sldMk cId="4150859584" sldId="1903"/>
        </pc:sldMkLst>
      </pc:sldChg>
      <pc:sldChg chg="addSp delSp modSp add mod delAnim modAnim">
        <pc:chgData name="Daniel Khashabi" userId="62390808-c838-45e6-be59-d6fd0d208bc8" providerId="ADAL" clId="{BF4D372A-EB5D-9148-B8E0-DCF12512A5C1}" dt="2023-04-04T23:24:06.164" v="19420" actId="207"/>
        <pc:sldMkLst>
          <pc:docMk/>
          <pc:sldMk cId="63599649" sldId="1904"/>
        </pc:sldMkLst>
        <pc:spChg chg="mod">
          <ac:chgData name="Daniel Khashabi" userId="62390808-c838-45e6-be59-d6fd0d208bc8" providerId="ADAL" clId="{BF4D372A-EB5D-9148-B8E0-DCF12512A5C1}" dt="2023-04-04T23:20:10.559" v="19180"/>
          <ac:spMkLst>
            <pc:docMk/>
            <pc:sldMk cId="63599649" sldId="1904"/>
            <ac:spMk id="2" creationId="{7A0265A7-5D00-C23D-F7A5-EE8CDE8AF15A}"/>
          </ac:spMkLst>
        </pc:spChg>
        <pc:spChg chg="mod">
          <ac:chgData name="Daniel Khashabi" userId="62390808-c838-45e6-be59-d6fd0d208bc8" providerId="ADAL" clId="{BF4D372A-EB5D-9148-B8E0-DCF12512A5C1}" dt="2023-04-04T23:23:33.663" v="19395" actId="20577"/>
          <ac:spMkLst>
            <pc:docMk/>
            <pc:sldMk cId="63599649" sldId="1904"/>
            <ac:spMk id="3" creationId="{623F971D-BF7F-93B8-14FE-E4E30CBE1B2D}"/>
          </ac:spMkLst>
        </pc:spChg>
        <pc:spChg chg="add mod">
          <ac:chgData name="Daniel Khashabi" userId="62390808-c838-45e6-be59-d6fd0d208bc8" providerId="ADAL" clId="{BF4D372A-EB5D-9148-B8E0-DCF12512A5C1}" dt="2023-04-04T23:24:06.164" v="19420" actId="207"/>
          <ac:spMkLst>
            <pc:docMk/>
            <pc:sldMk cId="63599649" sldId="1904"/>
            <ac:spMk id="6" creationId="{96844547-9623-583F-B967-3E513045602C}"/>
          </ac:spMkLst>
        </pc:spChg>
        <pc:spChg chg="del">
          <ac:chgData name="Daniel Khashabi" userId="62390808-c838-45e6-be59-d6fd0d208bc8" providerId="ADAL" clId="{BF4D372A-EB5D-9148-B8E0-DCF12512A5C1}" dt="2023-04-04T23:08:20.978" v="18836" actId="478"/>
          <ac:spMkLst>
            <pc:docMk/>
            <pc:sldMk cId="63599649" sldId="1904"/>
            <ac:spMk id="7" creationId="{1D553103-A200-4464-4DFE-9C58EDFAC3D7}"/>
          </ac:spMkLst>
        </pc:spChg>
        <pc:spChg chg="add del mod">
          <ac:chgData name="Daniel Khashabi" userId="62390808-c838-45e6-be59-d6fd0d208bc8" providerId="ADAL" clId="{BF4D372A-EB5D-9148-B8E0-DCF12512A5C1}" dt="2023-04-04T23:23:01.309" v="19329" actId="478"/>
          <ac:spMkLst>
            <pc:docMk/>
            <pc:sldMk cId="63599649" sldId="1904"/>
            <ac:spMk id="10" creationId="{7E409125-4AF0-9F85-21AE-16E2E720909B}"/>
          </ac:spMkLst>
        </pc:spChg>
        <pc:spChg chg="add mod">
          <ac:chgData name="Daniel Khashabi" userId="62390808-c838-45e6-be59-d6fd0d208bc8" providerId="ADAL" clId="{BF4D372A-EB5D-9148-B8E0-DCF12512A5C1}" dt="2023-04-04T23:23:49.694" v="19412" actId="1037"/>
          <ac:spMkLst>
            <pc:docMk/>
            <pc:sldMk cId="63599649" sldId="1904"/>
            <ac:spMk id="11" creationId="{779C252F-2431-CFE8-F802-B4D700248B17}"/>
          </ac:spMkLst>
        </pc:spChg>
      </pc:sldChg>
      <pc:sldChg chg="modSp new del mod">
        <pc:chgData name="Daniel Khashabi" userId="62390808-c838-45e6-be59-d6fd0d208bc8" providerId="ADAL" clId="{BF4D372A-EB5D-9148-B8E0-DCF12512A5C1}" dt="2023-04-05T02:48:13.989" v="19490" actId="2696"/>
        <pc:sldMkLst>
          <pc:docMk/>
          <pc:sldMk cId="3798313080" sldId="1905"/>
        </pc:sldMkLst>
        <pc:spChg chg="mod">
          <ac:chgData name="Daniel Khashabi" userId="62390808-c838-45e6-be59-d6fd0d208bc8" providerId="ADAL" clId="{BF4D372A-EB5D-9148-B8E0-DCF12512A5C1}" dt="2023-04-05T02:47:11.410" v="19435"/>
          <ac:spMkLst>
            <pc:docMk/>
            <pc:sldMk cId="3798313080" sldId="1905"/>
            <ac:spMk id="2" creationId="{71DAA2A7-72F1-D2AC-28D1-F82E082E63C4}"/>
          </ac:spMkLst>
        </pc:spChg>
      </pc:sldChg>
      <pc:sldMasterChg chg="addSldLayout delSldLayout modSldLayout">
        <pc:chgData name="Daniel Khashabi" userId="62390808-c838-45e6-be59-d6fd0d208bc8" providerId="ADAL" clId="{BF4D372A-EB5D-9148-B8E0-DCF12512A5C1}" dt="2023-04-03T23:34:24.071" v="11696" actId="2696"/>
        <pc:sldMasterMkLst>
          <pc:docMk/>
          <pc:sldMasterMk cId="0" sldId="2147483684"/>
        </pc:sldMasterMkLst>
        <pc:sldLayoutChg chg="del">
          <pc:chgData name="Daniel Khashabi" userId="62390808-c838-45e6-be59-d6fd0d208bc8" providerId="ADAL" clId="{BF4D372A-EB5D-9148-B8E0-DCF12512A5C1}" dt="2023-03-17T01:27:35.078" v="5" actId="2696"/>
          <pc:sldLayoutMkLst>
            <pc:docMk/>
            <pc:sldMasterMk cId="0" sldId="2147483684"/>
            <pc:sldLayoutMk cId="0" sldId="2147483674"/>
          </pc:sldLayoutMkLst>
        </pc:sldLayoutChg>
        <pc:sldLayoutChg chg="modSp del">
          <pc:chgData name="Daniel Khashabi" userId="62390808-c838-45e6-be59-d6fd0d208bc8" providerId="ADAL" clId="{BF4D372A-EB5D-9148-B8E0-DCF12512A5C1}" dt="2023-04-01T17:58:45.063" v="10678" actId="2696"/>
          <pc:sldLayoutMkLst>
            <pc:docMk/>
            <pc:sldMasterMk cId="0" sldId="2147483684"/>
            <pc:sldLayoutMk cId="2745458794" sldId="2147483685"/>
          </pc:sldLayoutMkLst>
          <pc:spChg chg="mod">
            <ac:chgData name="Daniel Khashabi" userId="62390808-c838-45e6-be59-d6fd0d208bc8" providerId="ADAL" clId="{BF4D372A-EB5D-9148-B8E0-DCF12512A5C1}" dt="2023-03-30T23:38:02.146" v="142"/>
            <ac:spMkLst>
              <pc:docMk/>
              <pc:sldMasterMk cId="0" sldId="2147483684"/>
              <pc:sldLayoutMk cId="2745458794" sldId="2147483685"/>
              <ac:spMk id="6" creationId="{00000000-0000-0000-0000-000000000000}"/>
            </ac:spMkLst>
          </pc:spChg>
        </pc:sldLayoutChg>
        <pc:sldLayoutChg chg="modSp add del">
          <pc:chgData name="Daniel Khashabi" userId="62390808-c838-45e6-be59-d6fd0d208bc8" providerId="ADAL" clId="{BF4D372A-EB5D-9148-B8E0-DCF12512A5C1}" dt="2023-04-01T18:05:43.068" v="10856" actId="2696"/>
          <pc:sldLayoutMkLst>
            <pc:docMk/>
            <pc:sldMasterMk cId="0" sldId="2147483684"/>
            <pc:sldLayoutMk cId="57197523" sldId="2147483686"/>
          </pc:sldLayoutMkLst>
          <pc:spChg chg="mod">
            <ac:chgData name="Daniel Khashabi" userId="62390808-c838-45e6-be59-d6fd0d208bc8" providerId="ADAL" clId="{BF4D372A-EB5D-9148-B8E0-DCF12512A5C1}" dt="2023-03-30T23:38:02.146" v="142"/>
            <ac:spMkLst>
              <pc:docMk/>
              <pc:sldMasterMk cId="0" sldId="2147483684"/>
              <pc:sldLayoutMk cId="57197523" sldId="2147483686"/>
              <ac:spMk id="5" creationId="{00000000-0000-0000-0000-000000000000}"/>
            </ac:spMkLst>
          </pc:spChg>
        </pc:sldLayoutChg>
        <pc:sldLayoutChg chg="add del">
          <pc:chgData name="Daniel Khashabi" userId="62390808-c838-45e6-be59-d6fd0d208bc8" providerId="ADAL" clId="{BF4D372A-EB5D-9148-B8E0-DCF12512A5C1}" dt="2023-04-01T17:59:21.308" v="10681" actId="2696"/>
          <pc:sldLayoutMkLst>
            <pc:docMk/>
            <pc:sldMasterMk cId="0" sldId="2147483684"/>
            <pc:sldLayoutMk cId="3508325806" sldId="2147483687"/>
          </pc:sldLayoutMkLst>
        </pc:sldLayoutChg>
        <pc:sldLayoutChg chg="del">
          <pc:chgData name="Daniel Khashabi" userId="62390808-c838-45e6-be59-d6fd0d208bc8" providerId="ADAL" clId="{BF4D372A-EB5D-9148-B8E0-DCF12512A5C1}" dt="2023-04-03T23:34:24.071" v="11696" actId="2696"/>
          <pc:sldLayoutMkLst>
            <pc:docMk/>
            <pc:sldMasterMk cId="0" sldId="2147483684"/>
            <pc:sldLayoutMk cId="803904377" sldId="2147483688"/>
          </pc:sldLayoutMkLst>
        </pc:sldLayoutChg>
        <pc:sldLayoutChg chg="modSp del">
          <pc:chgData name="Daniel Khashabi" userId="62390808-c838-45e6-be59-d6fd0d208bc8" providerId="ADAL" clId="{BF4D372A-EB5D-9148-B8E0-DCF12512A5C1}" dt="2023-04-01T18:26:53.051" v="11240" actId="2696"/>
          <pc:sldLayoutMkLst>
            <pc:docMk/>
            <pc:sldMasterMk cId="0" sldId="2147483684"/>
            <pc:sldLayoutMk cId="2288460764" sldId="2147483689"/>
          </pc:sldLayoutMkLst>
          <pc:spChg chg="mod">
            <ac:chgData name="Daniel Khashabi" userId="62390808-c838-45e6-be59-d6fd0d208bc8" providerId="ADAL" clId="{BF4D372A-EB5D-9148-B8E0-DCF12512A5C1}" dt="2023-03-30T23:38:02.146" v="142"/>
            <ac:spMkLst>
              <pc:docMk/>
              <pc:sldMasterMk cId="0" sldId="2147483684"/>
              <pc:sldLayoutMk cId="2288460764" sldId="2147483689"/>
              <ac:spMk id="2" creationId="{00000000-0000-0000-0000-000000000000}"/>
            </ac:spMkLst>
          </pc:spChg>
          <pc:spChg chg="mod">
            <ac:chgData name="Daniel Khashabi" userId="62390808-c838-45e6-be59-d6fd0d208bc8" providerId="ADAL" clId="{BF4D372A-EB5D-9148-B8E0-DCF12512A5C1}" dt="2023-03-30T23:38:02.146" v="142"/>
            <ac:spMkLst>
              <pc:docMk/>
              <pc:sldMasterMk cId="0" sldId="2147483684"/>
              <pc:sldLayoutMk cId="2288460764" sldId="2147483689"/>
              <ac:spMk id="3" creationId="{00000000-0000-0000-0000-000000000000}"/>
            </ac:spMkLst>
          </pc:spChg>
          <pc:spChg chg="mod">
            <ac:chgData name="Daniel Khashabi" userId="62390808-c838-45e6-be59-d6fd0d208bc8" providerId="ADAL" clId="{BF4D372A-EB5D-9148-B8E0-DCF12512A5C1}" dt="2023-03-30T23:38:02.146" v="142"/>
            <ac:spMkLst>
              <pc:docMk/>
              <pc:sldMasterMk cId="0" sldId="2147483684"/>
              <pc:sldLayoutMk cId="2288460764" sldId="2147483689"/>
              <ac:spMk id="7" creationId="{00000000-0000-0000-0000-000000000000}"/>
            </ac:spMkLst>
          </pc:spChg>
        </pc:sldLayoutChg>
      </pc:sldMasterChg>
    </pc:docChg>
  </pc:docChgLst>
  <pc:docChgLst>
    <pc:chgData name="Daniel Khashabi" userId="S::dkhasha1@jh.edu::62390808-c838-45e6-be59-d6fd0d208bc8" providerId="AD" clId="Web-{F6178B7D-A749-9B1D-FAA7-4D13DD86C59F}"/>
    <pc:docChg chg="modSld">
      <pc:chgData name="Daniel Khashabi" userId="S::dkhasha1@jh.edu::62390808-c838-45e6-be59-d6fd0d208bc8" providerId="AD" clId="Web-{F6178B7D-A749-9B1D-FAA7-4D13DD86C59F}" dt="2023-03-17T00:19:56.317" v="19" actId="20577"/>
      <pc:docMkLst>
        <pc:docMk/>
      </pc:docMkLst>
      <pc:sldChg chg="modSp">
        <pc:chgData name="Daniel Khashabi" userId="S::dkhasha1@jh.edu::62390808-c838-45e6-be59-d6fd0d208bc8" providerId="AD" clId="Web-{F6178B7D-A749-9B1D-FAA7-4D13DD86C59F}" dt="2023-03-17T00:19:56.317" v="19" actId="20577"/>
        <pc:sldMkLst>
          <pc:docMk/>
          <pc:sldMk cId="0" sldId="301"/>
        </pc:sldMkLst>
        <pc:spChg chg="mod">
          <ac:chgData name="Daniel Khashabi" userId="S::dkhasha1@jh.edu::62390808-c838-45e6-be59-d6fd0d208bc8" providerId="AD" clId="Web-{F6178B7D-A749-9B1D-FAA7-4D13DD86C59F}" dt="2023-03-17T00:19:56.317" v="19" actId="20577"/>
          <ac:spMkLst>
            <pc:docMk/>
            <pc:sldMk cId="0" sldId="301"/>
            <ac:spMk id="59" creationId="{00000000-0000-0000-0000-000000000000}"/>
          </ac:spMkLst>
        </pc:spChg>
      </pc:sldChg>
    </pc:docChg>
  </pc:docChgLst>
  <pc:docChgLst>
    <pc:chgData name="Daniel Khashabi" userId="62390808-c838-45e6-be59-d6fd0d208bc8" providerId="ADAL" clId="{5665CF9D-5618-CE4A-B1A4-97DA84B2361E}"/>
    <pc:docChg chg="custSel modSld">
      <pc:chgData name="Daniel Khashabi" userId="62390808-c838-45e6-be59-d6fd0d208bc8" providerId="ADAL" clId="{5665CF9D-5618-CE4A-B1A4-97DA84B2361E}" dt="2023-02-10T20:10:42.181" v="3" actId="27636"/>
      <pc:docMkLst>
        <pc:docMk/>
      </pc:docMkLst>
      <pc:sldChg chg="modSp mod">
        <pc:chgData name="Daniel Khashabi" userId="62390808-c838-45e6-be59-d6fd0d208bc8" providerId="ADAL" clId="{5665CF9D-5618-CE4A-B1A4-97DA84B2361E}" dt="2023-02-10T20:10:42.162" v="2" actId="20577"/>
        <pc:sldMkLst>
          <pc:docMk/>
          <pc:sldMk cId="2458244337" sldId="300"/>
        </pc:sldMkLst>
        <pc:spChg chg="mod">
          <ac:chgData name="Daniel Khashabi" userId="62390808-c838-45e6-be59-d6fd0d208bc8" providerId="ADAL" clId="{5665CF9D-5618-CE4A-B1A4-97DA84B2361E}" dt="2023-02-10T20:10:42.162" v="2" actId="20577"/>
          <ac:spMkLst>
            <pc:docMk/>
            <pc:sldMk cId="2458244337" sldId="300"/>
            <ac:spMk id="2" creationId="{FD3E2ECF-073E-E04B-C660-2FC94FB7E69D}"/>
          </ac:spMkLst>
        </pc:spChg>
      </pc:sldChg>
      <pc:sldChg chg="modSp mod">
        <pc:chgData name="Daniel Khashabi" userId="62390808-c838-45e6-be59-d6fd0d208bc8" providerId="ADAL" clId="{5665CF9D-5618-CE4A-B1A4-97DA84B2361E}" dt="2023-02-10T20:10:42.181" v="3" actId="27636"/>
        <pc:sldMkLst>
          <pc:docMk/>
          <pc:sldMk cId="1621534749" sldId="302"/>
        </pc:sldMkLst>
        <pc:spChg chg="mod">
          <ac:chgData name="Daniel Khashabi" userId="62390808-c838-45e6-be59-d6fd0d208bc8" providerId="ADAL" clId="{5665CF9D-5618-CE4A-B1A4-97DA84B2361E}" dt="2023-02-10T20:10:42.181" v="3" actId="27636"/>
          <ac:spMkLst>
            <pc:docMk/>
            <pc:sldMk cId="1621534749" sldId="302"/>
            <ac:spMk id="2" creationId="{9D43D3C0-D449-06D3-F54C-53DF98E7C185}"/>
          </ac:spMkLst>
        </pc:spChg>
      </pc:sldChg>
    </pc:docChg>
  </pc:docChgLst>
  <pc:docChgLst>
    <pc:chgData name="Daniel Khashabi" userId="S::dkhasha1@jh.edu::62390808-c838-45e6-be59-d6fd0d208bc8" providerId="AD" clId="Web-{27A7B5A7-21A5-8336-92A6-E1A4FAA3FF9D}"/>
    <pc:docChg chg="addSld modSld">
      <pc:chgData name="Daniel Khashabi" userId="S::dkhasha1@jh.edu::62390808-c838-45e6-be59-d6fd0d208bc8" providerId="AD" clId="Web-{27A7B5A7-21A5-8336-92A6-E1A4FAA3FF9D}" dt="2023-02-15T19:58:10.483" v="3" actId="20577"/>
      <pc:docMkLst>
        <pc:docMk/>
      </pc:docMkLst>
      <pc:sldChg chg="modSp new">
        <pc:chgData name="Daniel Khashabi" userId="S::dkhasha1@jh.edu::62390808-c838-45e6-be59-d6fd0d208bc8" providerId="AD" clId="Web-{27A7B5A7-21A5-8336-92A6-E1A4FAA3FF9D}" dt="2023-02-15T19:58:10.483" v="3" actId="20577"/>
        <pc:sldMkLst>
          <pc:docMk/>
          <pc:sldMk cId="1541580817" sldId="304"/>
        </pc:sldMkLst>
        <pc:spChg chg="mod">
          <ac:chgData name="Daniel Khashabi" userId="S::dkhasha1@jh.edu::62390808-c838-45e6-be59-d6fd0d208bc8" providerId="AD" clId="Web-{27A7B5A7-21A5-8336-92A6-E1A4FAA3FF9D}" dt="2023-02-15T19:58:10.483" v="3" actId="20577"/>
          <ac:spMkLst>
            <pc:docMk/>
            <pc:sldMk cId="1541580817" sldId="304"/>
            <ac:spMk id="3" creationId="{EA0B3AAB-F2DE-6A4B-2C47-6B2EA178A54E}"/>
          </ac:spMkLst>
        </pc:spChg>
      </pc:sldChg>
    </pc:docChg>
  </pc:docChgLst>
  <pc:docChgLst>
    <pc:chgData name="Daniel Khashabi" userId="S::dkhasha1@jh.edu::62390808-c838-45e6-be59-d6fd0d208bc8" providerId="AD" clId="Web-{A454F57E-FD03-617E-5B5D-037C90FEBD65}"/>
    <pc:docChg chg="addSld modSld">
      <pc:chgData name="Daniel Khashabi" userId="S::dkhasha1@jh.edu::62390808-c838-45e6-be59-d6fd0d208bc8" providerId="AD" clId="Web-{A454F57E-FD03-617E-5B5D-037C90FEBD65}" dt="2023-02-02T03:27:31.644" v="11" actId="20577"/>
      <pc:docMkLst>
        <pc:docMk/>
      </pc:docMkLst>
      <pc:sldChg chg="modSp">
        <pc:chgData name="Daniel Khashabi" userId="S::dkhasha1@jh.edu::62390808-c838-45e6-be59-d6fd0d208bc8" providerId="AD" clId="Web-{A454F57E-FD03-617E-5B5D-037C90FEBD65}" dt="2023-02-02T03:27:11.690" v="7" actId="20577"/>
        <pc:sldMkLst>
          <pc:docMk/>
          <pc:sldMk cId="2458244337" sldId="300"/>
        </pc:sldMkLst>
        <pc:spChg chg="mod">
          <ac:chgData name="Daniel Khashabi" userId="S::dkhasha1@jh.edu::62390808-c838-45e6-be59-d6fd0d208bc8" providerId="AD" clId="Web-{A454F57E-FD03-617E-5B5D-037C90FEBD65}" dt="2023-02-02T03:27:11.690" v="7" actId="20577"/>
          <ac:spMkLst>
            <pc:docMk/>
            <pc:sldMk cId="2458244337" sldId="300"/>
            <ac:spMk id="2" creationId="{FD3E2ECF-073E-E04B-C660-2FC94FB7E69D}"/>
          </ac:spMkLst>
        </pc:spChg>
      </pc:sldChg>
      <pc:sldChg chg="addSp modSp new mod modClrScheme chgLayout">
        <pc:chgData name="Daniel Khashabi" userId="S::dkhasha1@jh.edu::62390808-c838-45e6-be59-d6fd0d208bc8" providerId="AD" clId="Web-{A454F57E-FD03-617E-5B5D-037C90FEBD65}" dt="2023-02-02T03:27:31.644" v="11" actId="20577"/>
        <pc:sldMkLst>
          <pc:docMk/>
          <pc:sldMk cId="1621534749" sldId="302"/>
        </pc:sldMkLst>
        <pc:spChg chg="mod ord">
          <ac:chgData name="Daniel Khashabi" userId="S::dkhasha1@jh.edu::62390808-c838-45e6-be59-d6fd0d208bc8" providerId="AD" clId="Web-{A454F57E-FD03-617E-5B5D-037C90FEBD65}" dt="2023-02-02T03:27:29.691" v="9"/>
          <ac:spMkLst>
            <pc:docMk/>
            <pc:sldMk cId="1621534749" sldId="302"/>
            <ac:spMk id="2" creationId="{9D43D3C0-D449-06D3-F54C-53DF98E7C185}"/>
          </ac:spMkLst>
        </pc:spChg>
        <pc:spChg chg="add mod ord">
          <ac:chgData name="Daniel Khashabi" userId="S::dkhasha1@jh.edu::62390808-c838-45e6-be59-d6fd0d208bc8" providerId="AD" clId="Web-{A454F57E-FD03-617E-5B5D-037C90FEBD65}" dt="2023-02-02T03:27:31.644" v="11" actId="20577"/>
          <ac:spMkLst>
            <pc:docMk/>
            <pc:sldMk cId="1621534749" sldId="302"/>
            <ac:spMk id="3" creationId="{BA118F5A-1078-6FAD-5020-3DEECAF7FC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2592b7513da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2592b7513da_0_7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The basic idea for a generative process of the English language was first posited by Claude Shannon, father of information theory in 1948. Here’s an excerpt from the paper that outlines the idea. If you randomly draw “symbols”, e.g., letters (or sometimes we call these Tokens)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2a01be3ce5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1" name="Google Shape;1871;g2a01be3ce56_0_1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 sz="1200">
                <a:latin typeface="Calibri"/>
                <a:ea typeface="Calibri"/>
                <a:cs typeface="Calibri"/>
                <a:sym typeface="Calibri"/>
              </a:rPr>
              <a:t>Key take away is that models pre-trained to generate large amounts of data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2a01be3ce56_8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5" name="Google Shape;2625;g2a01be3ce56_8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0651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Google Shape;2632;g2a01be3ce5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3" name="Google Shape;2633;g2a01be3ce56_0_6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351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2a01be3ce56_0_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1" name="Google Shape;1881;g2a01be3ce56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59dff5847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259dff58475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5af54eadd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25af54eadd6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079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3503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2313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59dff5847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59dff58475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259dff5847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259dff58475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59dff5847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259dff58475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259d8f8acaa_0_4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259d8f8acaa_0_45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The basic idea for a generative process of the English language was first posited by Claude Shannon, father of information theory in 1948. Here’s an excerpt from the paper that outlines the idea. If you randomly draw “symbols”, e.g., letters (or sometimes we call these Tokens)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259dff5847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259dff58475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259dff5847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259dff58475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259dff58475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259dff58475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3454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2592b7513da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2592b7513da_0_20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7841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2592b7513da_0_2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2592b7513da_0_24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2592b7513da_0_2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2592b7513da_0_25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2592b7513da_0_2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2592b7513da_0_25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2592b7513da_0_2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2592b7513da_0_25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259d8f8acaa_0_4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259d8f8acaa_0_45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The basic idea for a generative process of the English language was first posited by Claude Shannon, father of information theory in 1948. Here’s an excerpt from the paper that outlines the idea. If you randomly draw “symbols”, e.g., letters (or sometimes we call these Tokens)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397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2868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2592b7513da_0_2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2592b7513da_0_25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25b1de9dd72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25b1de9dd72_1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25b1de9dd72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25b1de9dd72_1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25b1de9dd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5" name="Google Shape;2475;g25b1de9dd72_1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g25b1de9dd72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3" name="Google Shape;2483;g25b1de9dd72_1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25b1de9dd72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25b1de9dd72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2a01be3ce56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2a01be3ce56_0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Get the diagram from the paper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2a01be3ce56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2a01be3ce56_0_2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Get the diagram from the paper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259d8f8acaa_0_4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259d8f8acaa_0_45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g2a01be3ce56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6" name="Google Shape;2546;g2a01be3ce56_0_10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g2a01be3ce56_0_11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4" name="Google Shape;2554;g2a01be3ce56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cuObPxCOBCw&amp;t</a:t>
            </a:r>
            <a:r>
              <a:rPr lang="en-US" dirty="0"/>
              <a:t>=1s&amp;ab_channel=SashaRush%28LLMsandNLP%29</a:t>
            </a:r>
          </a:p>
        </p:txBody>
      </p:sp>
    </p:spTree>
    <p:extLst>
      <p:ext uri="{BB962C8B-B14F-4D97-AF65-F5344CB8AC3E}">
        <p14:creationId xmlns:p14="http://schemas.microsoft.com/office/powerpoint/2010/main" val="2132153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g2a01be3ce56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3" name="Google Shape;2583;g2a01be3ce56_0_6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2a01be3ce56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0" name="Google Shape;2590;g2a01be3ce56_0_6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2a01be3ce56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2a01be3ce56_0_6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2a01be3ce56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2a01be3ce56_0_6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2a01be3ce56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2a01be3ce56_0_6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2a01be3ce56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8" name="Google Shape;2618;g2a01be3ce56_0_6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2a01be3ce56_8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5" name="Google Shape;2625;g2a01be3ce56_8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259d8f8acaa_0_4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259d8f8acaa_0_45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Google Shape;2632;g2a01be3ce5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3" name="Google Shape;2633;g2a01be3ce56_0_6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7198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2592b7513da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2592b7513da_0_7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The basic idea for a generative process of the English language was first posited by Claude Shannon, father of information theory in 1948. Here’s an excerpt from the paper that outlines the idea. If you randomly draw “symbols”, e.g., letters (or sometimes we call these Tokens) </a:t>
            </a:r>
            <a:endParaRPr/>
          </a:p>
        </p:txBody>
      </p:sp>
    </p:spTree>
    <p:extLst>
      <p:ext uri="{BB962C8B-B14F-4D97-AF65-F5344CB8AC3E}">
        <p14:creationId xmlns:p14="http://schemas.microsoft.com/office/powerpoint/2010/main" val="8910669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259d8f8acaa_0_4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259d8f8acaa_0_45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The basic idea for a generative process of the English language was first posited by Claude Shannon, father of information theory in 1948. Here’s an excerpt from the paper that outlines the idea. If you randomly draw “symbols”, e.g., letters (or sometimes we call these Tokens) </a:t>
            </a:r>
            <a:endParaRPr/>
          </a:p>
        </p:txBody>
      </p:sp>
    </p:spTree>
    <p:extLst>
      <p:ext uri="{BB962C8B-B14F-4D97-AF65-F5344CB8AC3E}">
        <p14:creationId xmlns:p14="http://schemas.microsoft.com/office/powerpoint/2010/main" val="338758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259d8f8acaa_0_4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259d8f8acaa_0_45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The basic idea for a generative process of the English language was first posited by Claude Shannon, father of information theory in 1948. Here’s an excerpt from the paper that outlines the idea. If you randomly draw “symbols”, e.g., letters (or sometimes we call these Tokens) </a:t>
            </a:r>
            <a:endParaRPr/>
          </a:p>
        </p:txBody>
      </p:sp>
    </p:spTree>
    <p:extLst>
      <p:ext uri="{BB962C8B-B14F-4D97-AF65-F5344CB8AC3E}">
        <p14:creationId xmlns:p14="http://schemas.microsoft.com/office/powerpoint/2010/main" val="4271681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259d8f8acaa_0_4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259d8f8acaa_0_45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074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259d8f8acaa_0_4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259d8f8acaa_0_45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222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259d8f8acaa_0_4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259d8f8acaa_0_45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extLst>
      <p:ext uri="{BB962C8B-B14F-4D97-AF65-F5344CB8AC3E}">
        <p14:creationId xmlns:p14="http://schemas.microsoft.com/office/powerpoint/2010/main" val="7236263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59d8f8acaa_0_4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59d8f8acaa_0_45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extLst>
      <p:ext uri="{BB962C8B-B14F-4D97-AF65-F5344CB8AC3E}">
        <p14:creationId xmlns:p14="http://schemas.microsoft.com/office/powerpoint/2010/main" val="31192358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259dff584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259dff5847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extLst>
      <p:ext uri="{BB962C8B-B14F-4D97-AF65-F5344CB8AC3E}">
        <p14:creationId xmlns:p14="http://schemas.microsoft.com/office/powerpoint/2010/main" val="56890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259d8f8acaa_0_4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259d8f8acaa_0_45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259dff584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259dff58475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extLst>
      <p:ext uri="{BB962C8B-B14F-4D97-AF65-F5344CB8AC3E}">
        <p14:creationId xmlns:p14="http://schemas.microsoft.com/office/powerpoint/2010/main" val="6448978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2a01be3ce5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1" name="Google Shape;1871;g2a01be3ce56_0_1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 sz="1200">
                <a:latin typeface="Calibri"/>
                <a:ea typeface="Calibri"/>
                <a:cs typeface="Calibri"/>
                <a:sym typeface="Calibri"/>
              </a:rPr>
              <a:t>Key take away is that models pre-trained to generate large amounts of data </a:t>
            </a:r>
            <a:endParaRPr/>
          </a:p>
        </p:txBody>
      </p:sp>
    </p:spTree>
    <p:extLst>
      <p:ext uri="{BB962C8B-B14F-4D97-AF65-F5344CB8AC3E}">
        <p14:creationId xmlns:p14="http://schemas.microsoft.com/office/powerpoint/2010/main" val="33664154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2a01be3ce56_0_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1" name="Google Shape;1881;g2a01be3ce56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467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59dff5847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259dff58475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10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5af54eadd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25af54eadd6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9605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22071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25638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8705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59dff5847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59dff58475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extLst>
      <p:ext uri="{BB962C8B-B14F-4D97-AF65-F5344CB8AC3E}">
        <p14:creationId xmlns:p14="http://schemas.microsoft.com/office/powerpoint/2010/main" val="27426310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259dff5847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259dff58475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extLst>
      <p:ext uri="{BB962C8B-B14F-4D97-AF65-F5344CB8AC3E}">
        <p14:creationId xmlns:p14="http://schemas.microsoft.com/office/powerpoint/2010/main" val="288148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59d8f8acaa_0_4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59d8f8acaa_0_45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59dff5847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259dff58475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extLst>
      <p:ext uri="{BB962C8B-B14F-4D97-AF65-F5344CB8AC3E}">
        <p14:creationId xmlns:p14="http://schemas.microsoft.com/office/powerpoint/2010/main" val="22414771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259dff5847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259dff58475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extLst>
      <p:ext uri="{BB962C8B-B14F-4D97-AF65-F5344CB8AC3E}">
        <p14:creationId xmlns:p14="http://schemas.microsoft.com/office/powerpoint/2010/main" val="21635516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259dff5847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259dff58475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extLst>
      <p:ext uri="{BB962C8B-B14F-4D97-AF65-F5344CB8AC3E}">
        <p14:creationId xmlns:p14="http://schemas.microsoft.com/office/powerpoint/2010/main" val="1877662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259dff58475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259dff58475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extLst>
      <p:ext uri="{BB962C8B-B14F-4D97-AF65-F5344CB8AC3E}">
        <p14:creationId xmlns:p14="http://schemas.microsoft.com/office/powerpoint/2010/main" val="39997496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7702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2592b7513da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2592b7513da_0_20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9968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2646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2592b7513da_0_2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2592b7513da_0_24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003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2592b7513da_0_2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2592b7513da_0_25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4963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2592b7513da_0_2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2592b7513da_0_25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328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259dff584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259dff5847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3"/>
        <p:cNvGrpSpPr/>
        <p:nvPr/>
      </p:nvGrpSpPr>
      <p:grpSpPr>
        <a:xfrm>
          <a:off x="0" y="0"/>
          <a:ext cx="0" cy="0"/>
          <a:chOff x="0" y="0"/>
          <a:chExt cx="0" cy="0"/>
        </a:xfrm>
      </p:grpSpPr>
      <p:sp>
        <p:nvSpPr>
          <p:cNvPr id="2324" name="Google Shape;2324;g2592b7513da_0_2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5" name="Google Shape;2325;g2592b7513da_0_25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6807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69684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594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2592b7513da_0_2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2592b7513da_0_25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8443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25b1de9dd72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25b1de9dd72_1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6926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25b1de9dd72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25b1de9dd72_1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1872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25b1de9dd7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5" name="Google Shape;2475;g25b1de9dd72_1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2888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g25b1de9dd72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3" name="Google Shape;2483;g25b1de9dd72_1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1149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25b1de9dd72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25b1de9dd72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5804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2a01be3ce56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2a01be3ce56_0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Get the diagram from the paper</a:t>
            </a:r>
            <a:endParaRPr/>
          </a:p>
        </p:txBody>
      </p:sp>
    </p:spTree>
    <p:extLst>
      <p:ext uri="{BB962C8B-B14F-4D97-AF65-F5344CB8AC3E}">
        <p14:creationId xmlns:p14="http://schemas.microsoft.com/office/powerpoint/2010/main" val="2025404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259dff584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259dff58475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Key take away is that models pre-trained to generate large amounts of data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2a01be3ce56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2a01be3ce56_0_2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Get the diagram from the paper</a:t>
            </a:r>
            <a:endParaRPr/>
          </a:p>
        </p:txBody>
      </p:sp>
    </p:spTree>
    <p:extLst>
      <p:ext uri="{BB962C8B-B14F-4D97-AF65-F5344CB8AC3E}">
        <p14:creationId xmlns:p14="http://schemas.microsoft.com/office/powerpoint/2010/main" val="20631963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g2a01be3ce56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6" name="Google Shape;2546;g2a01be3ce56_0_10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2261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g2a01be3ce56_0_11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4" name="Google Shape;2554;g2a01be3ce56_0_1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16787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cuObPxCOBCw&amp;t</a:t>
            </a:r>
            <a:r>
              <a:rPr lang="en-US" dirty="0"/>
              <a:t>=1s&amp;ab_channel=SashaRush%28LLMsandNLP%29</a:t>
            </a:r>
          </a:p>
        </p:txBody>
      </p:sp>
    </p:spTree>
    <p:extLst>
      <p:ext uri="{BB962C8B-B14F-4D97-AF65-F5344CB8AC3E}">
        <p14:creationId xmlns:p14="http://schemas.microsoft.com/office/powerpoint/2010/main" val="7763322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g2a01be3ce56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3" name="Google Shape;2583;g2a01be3ce56_0_6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0865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2a01be3ce56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0" name="Google Shape;2590;g2a01be3ce56_0_6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6927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2a01be3ce56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2a01be3ce56_0_6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9496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2a01be3ce56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2a01be3ce56_0_6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4272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2a01be3ce56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2a01be3ce56_0_6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8828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2a01be3ce56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8" name="Google Shape;2618;g2a01be3ce56_0_6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083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12/20/23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31"/>
        <p:cNvGrpSpPr/>
        <p:nvPr/>
      </p:nvGrpSpPr>
      <p:grpSpPr>
        <a:xfrm>
          <a:off x="0" y="0"/>
          <a:ext cx="0" cy="0"/>
          <a:chOff x="0" y="0"/>
          <a:chExt cx="0" cy="0"/>
        </a:xfrm>
      </p:grpSpPr>
      <p:sp>
        <p:nvSpPr>
          <p:cNvPr id="1732" name="Google Shape;1732;p76"/>
          <p:cNvSpPr txBox="1">
            <a:spLocks noGrp="1"/>
          </p:cNvSpPr>
          <p:nvPr>
            <p:ph type="title"/>
          </p:nvPr>
        </p:nvSpPr>
        <p:spPr>
          <a:xfrm>
            <a:off x="311699" y="445025"/>
            <a:ext cx="8520630" cy="572738"/>
          </a:xfrm>
          <a:prstGeom prst="rect">
            <a:avLst/>
          </a:prstGeom>
        </p:spPr>
        <p:txBody>
          <a:bodyPr spcFirstLastPara="1" wrap="square" lIns="243800" tIns="243800" rIns="243800" bIns="243800" anchor="t" anchorCtr="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1733" name="Google Shape;1733;p76"/>
          <p:cNvSpPr txBox="1">
            <a:spLocks noGrp="1"/>
          </p:cNvSpPr>
          <p:nvPr>
            <p:ph type="body" idx="1"/>
          </p:nvPr>
        </p:nvSpPr>
        <p:spPr>
          <a:xfrm>
            <a:off x="311699" y="1152475"/>
            <a:ext cx="8520630" cy="3416400"/>
          </a:xfrm>
          <a:prstGeom prst="rect">
            <a:avLst/>
          </a:prstGeom>
        </p:spPr>
        <p:txBody>
          <a:bodyPr spcFirstLastPara="1" wrap="square" lIns="243800" tIns="243800" rIns="243800" bIns="243800" anchor="t" anchorCtr="0">
            <a:normAutofit/>
          </a:bodyPr>
          <a:lstStyle>
            <a:lvl1pPr marL="171450" lvl="0" indent="-200025" rtl="0">
              <a:spcBef>
                <a:spcPts val="0"/>
              </a:spcBef>
              <a:spcAft>
                <a:spcPts val="0"/>
              </a:spcAft>
              <a:buSzPts val="4800"/>
              <a:buChar char="●"/>
              <a:defRPr/>
            </a:lvl1pPr>
            <a:lvl2pPr marL="342900" lvl="1" indent="-173831" rtl="0">
              <a:spcBef>
                <a:spcPts val="0"/>
              </a:spcBef>
              <a:spcAft>
                <a:spcPts val="0"/>
              </a:spcAft>
              <a:buSzPts val="3700"/>
              <a:buChar char="○"/>
              <a:defRPr/>
            </a:lvl2pPr>
            <a:lvl3pPr marL="514350" lvl="2" indent="-173831" rtl="0">
              <a:spcBef>
                <a:spcPts val="0"/>
              </a:spcBef>
              <a:spcAft>
                <a:spcPts val="0"/>
              </a:spcAft>
              <a:buSzPts val="3700"/>
              <a:buChar char="■"/>
              <a:defRPr/>
            </a:lvl3pPr>
            <a:lvl4pPr marL="685800" lvl="3" indent="-173831" rtl="0">
              <a:spcBef>
                <a:spcPts val="0"/>
              </a:spcBef>
              <a:spcAft>
                <a:spcPts val="0"/>
              </a:spcAft>
              <a:buSzPts val="3700"/>
              <a:buChar char="●"/>
              <a:defRPr/>
            </a:lvl4pPr>
            <a:lvl5pPr marL="857250" lvl="4" indent="-173831" rtl="0">
              <a:spcBef>
                <a:spcPts val="0"/>
              </a:spcBef>
              <a:spcAft>
                <a:spcPts val="0"/>
              </a:spcAft>
              <a:buSzPts val="3700"/>
              <a:buChar char="○"/>
              <a:defRPr/>
            </a:lvl5pPr>
            <a:lvl6pPr marL="1028700" lvl="5" indent="-173831" rtl="0">
              <a:spcBef>
                <a:spcPts val="0"/>
              </a:spcBef>
              <a:spcAft>
                <a:spcPts val="0"/>
              </a:spcAft>
              <a:buSzPts val="3700"/>
              <a:buChar char="■"/>
              <a:defRPr/>
            </a:lvl6pPr>
            <a:lvl7pPr marL="1200150" lvl="6" indent="-173831" rtl="0">
              <a:spcBef>
                <a:spcPts val="0"/>
              </a:spcBef>
              <a:spcAft>
                <a:spcPts val="0"/>
              </a:spcAft>
              <a:buSzPts val="3700"/>
              <a:buChar char="●"/>
              <a:defRPr/>
            </a:lvl7pPr>
            <a:lvl8pPr marL="1371600" lvl="7" indent="-173831" rtl="0">
              <a:spcBef>
                <a:spcPts val="0"/>
              </a:spcBef>
              <a:spcAft>
                <a:spcPts val="0"/>
              </a:spcAft>
              <a:buSzPts val="3700"/>
              <a:buChar char="○"/>
              <a:defRPr/>
            </a:lvl8pPr>
            <a:lvl9pPr marL="1543050" lvl="8" indent="-173831" rtl="0">
              <a:spcBef>
                <a:spcPts val="0"/>
              </a:spcBef>
              <a:spcAft>
                <a:spcPts val="0"/>
              </a:spcAft>
              <a:buSzPts val="3700"/>
              <a:buChar char="■"/>
              <a:defRPr/>
            </a:lvl9pPr>
          </a:lstStyle>
          <a:p>
            <a:endParaRPr/>
          </a:p>
        </p:txBody>
      </p:sp>
      <p:sp>
        <p:nvSpPr>
          <p:cNvPr id="1734" name="Google Shape;1734;p76"/>
          <p:cNvSpPr txBox="1">
            <a:spLocks noGrp="1"/>
          </p:cNvSpPr>
          <p:nvPr>
            <p:ph type="sldNum" idx="12"/>
          </p:nvPr>
        </p:nvSpPr>
        <p:spPr>
          <a:xfrm>
            <a:off x="6682938" y="4663219"/>
            <a:ext cx="2054271" cy="393638"/>
          </a:xfrm>
          <a:prstGeom prst="rect">
            <a:avLst/>
          </a:prstGeom>
        </p:spPr>
        <p:txBody>
          <a:bodyPr spcFirstLastPara="1" wrap="square" lIns="243800" tIns="243800" rIns="243800" bIns="2438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r>
              <a:rPr lang="en-US"/>
              <a:t>Stanford CS329H: </a:t>
            </a:r>
            <a:fld id="{00000000-1234-1234-1234-123412341234}" type="slidenum">
              <a:rPr lang="ru" smtClean="0"/>
              <a:pPr/>
              <a:t>‹#›</a:t>
            </a:fld>
            <a:endParaRPr/>
          </a:p>
        </p:txBody>
      </p:sp>
    </p:spTree>
    <p:extLst>
      <p:ext uri="{BB962C8B-B14F-4D97-AF65-F5344CB8AC3E}">
        <p14:creationId xmlns:p14="http://schemas.microsoft.com/office/powerpoint/2010/main" val="1707838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1_Title and two columns">
    <p:spTree>
      <p:nvGrpSpPr>
        <p:cNvPr id="1" name="Shape 1735"/>
        <p:cNvGrpSpPr/>
        <p:nvPr/>
      </p:nvGrpSpPr>
      <p:grpSpPr>
        <a:xfrm>
          <a:off x="0" y="0"/>
          <a:ext cx="0" cy="0"/>
          <a:chOff x="0" y="0"/>
          <a:chExt cx="0" cy="0"/>
        </a:xfrm>
      </p:grpSpPr>
      <p:sp>
        <p:nvSpPr>
          <p:cNvPr id="1736" name="Google Shape;1736;p77"/>
          <p:cNvSpPr txBox="1">
            <a:spLocks noGrp="1"/>
          </p:cNvSpPr>
          <p:nvPr>
            <p:ph type="title"/>
          </p:nvPr>
        </p:nvSpPr>
        <p:spPr>
          <a:xfrm>
            <a:off x="311699" y="445025"/>
            <a:ext cx="8520630" cy="572738"/>
          </a:xfrm>
          <a:prstGeom prst="rect">
            <a:avLst/>
          </a:prstGeom>
        </p:spPr>
        <p:txBody>
          <a:bodyPr spcFirstLastPara="1" wrap="square" lIns="243800" tIns="243800" rIns="243800" bIns="243800" anchor="t" anchorCtr="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1737" name="Google Shape;1737;p77"/>
          <p:cNvSpPr txBox="1">
            <a:spLocks noGrp="1"/>
          </p:cNvSpPr>
          <p:nvPr>
            <p:ph type="body" idx="1"/>
          </p:nvPr>
        </p:nvSpPr>
        <p:spPr>
          <a:xfrm>
            <a:off x="311700" y="1152475"/>
            <a:ext cx="3999860" cy="3416400"/>
          </a:xfrm>
          <a:prstGeom prst="rect">
            <a:avLst/>
          </a:prstGeom>
        </p:spPr>
        <p:txBody>
          <a:bodyPr spcFirstLastPara="1" wrap="square" lIns="243800" tIns="243800" rIns="243800" bIns="243800" anchor="t" anchorCtr="0">
            <a:normAutofit/>
          </a:bodyPr>
          <a:lstStyle>
            <a:lvl1pPr marL="171450" lvl="0" indent="-173831" rtl="0">
              <a:spcBef>
                <a:spcPts val="0"/>
              </a:spcBef>
              <a:spcAft>
                <a:spcPts val="0"/>
              </a:spcAft>
              <a:buSzPts val="3700"/>
              <a:buChar char="●"/>
              <a:defRPr sz="1388"/>
            </a:lvl1pPr>
            <a:lvl2pPr marL="342900" lvl="1" indent="-161925" rtl="0">
              <a:spcBef>
                <a:spcPts val="0"/>
              </a:spcBef>
              <a:spcAft>
                <a:spcPts val="0"/>
              </a:spcAft>
              <a:buSzPts val="3200"/>
              <a:buChar char="○"/>
              <a:defRPr sz="1200"/>
            </a:lvl2pPr>
            <a:lvl3pPr marL="514350" lvl="2" indent="-161925" rtl="0">
              <a:spcBef>
                <a:spcPts val="0"/>
              </a:spcBef>
              <a:spcAft>
                <a:spcPts val="0"/>
              </a:spcAft>
              <a:buSzPts val="3200"/>
              <a:buChar char="■"/>
              <a:defRPr sz="1200"/>
            </a:lvl3pPr>
            <a:lvl4pPr marL="685800" lvl="3" indent="-161925" rtl="0">
              <a:spcBef>
                <a:spcPts val="0"/>
              </a:spcBef>
              <a:spcAft>
                <a:spcPts val="0"/>
              </a:spcAft>
              <a:buSzPts val="3200"/>
              <a:buChar char="●"/>
              <a:defRPr sz="1200"/>
            </a:lvl4pPr>
            <a:lvl5pPr marL="857250" lvl="4" indent="-161925" rtl="0">
              <a:spcBef>
                <a:spcPts val="0"/>
              </a:spcBef>
              <a:spcAft>
                <a:spcPts val="0"/>
              </a:spcAft>
              <a:buSzPts val="3200"/>
              <a:buChar char="○"/>
              <a:defRPr sz="1200"/>
            </a:lvl5pPr>
            <a:lvl6pPr marL="1028700" lvl="5" indent="-161925" rtl="0">
              <a:spcBef>
                <a:spcPts val="0"/>
              </a:spcBef>
              <a:spcAft>
                <a:spcPts val="0"/>
              </a:spcAft>
              <a:buSzPts val="3200"/>
              <a:buChar char="■"/>
              <a:defRPr sz="1200"/>
            </a:lvl6pPr>
            <a:lvl7pPr marL="1200150" lvl="6" indent="-161925" rtl="0">
              <a:spcBef>
                <a:spcPts val="0"/>
              </a:spcBef>
              <a:spcAft>
                <a:spcPts val="0"/>
              </a:spcAft>
              <a:buSzPts val="3200"/>
              <a:buChar char="●"/>
              <a:defRPr sz="1200"/>
            </a:lvl7pPr>
            <a:lvl8pPr marL="1371600" lvl="7" indent="-161925" rtl="0">
              <a:spcBef>
                <a:spcPts val="0"/>
              </a:spcBef>
              <a:spcAft>
                <a:spcPts val="0"/>
              </a:spcAft>
              <a:buSzPts val="3200"/>
              <a:buChar char="○"/>
              <a:defRPr sz="1200"/>
            </a:lvl8pPr>
            <a:lvl9pPr marL="1543050" lvl="8" indent="-161925" rtl="0">
              <a:spcBef>
                <a:spcPts val="0"/>
              </a:spcBef>
              <a:spcAft>
                <a:spcPts val="0"/>
              </a:spcAft>
              <a:buSzPts val="3200"/>
              <a:buChar char="■"/>
              <a:defRPr sz="1200"/>
            </a:lvl9pPr>
          </a:lstStyle>
          <a:p>
            <a:endParaRPr/>
          </a:p>
        </p:txBody>
      </p:sp>
      <p:sp>
        <p:nvSpPr>
          <p:cNvPr id="1738" name="Google Shape;1738;p77"/>
          <p:cNvSpPr txBox="1">
            <a:spLocks noGrp="1"/>
          </p:cNvSpPr>
          <p:nvPr>
            <p:ph type="body" idx="2"/>
          </p:nvPr>
        </p:nvSpPr>
        <p:spPr>
          <a:xfrm>
            <a:off x="4832397" y="1152475"/>
            <a:ext cx="3999860" cy="3416400"/>
          </a:xfrm>
          <a:prstGeom prst="rect">
            <a:avLst/>
          </a:prstGeom>
        </p:spPr>
        <p:txBody>
          <a:bodyPr spcFirstLastPara="1" wrap="square" lIns="243800" tIns="243800" rIns="243800" bIns="243800" anchor="t" anchorCtr="0">
            <a:normAutofit/>
          </a:bodyPr>
          <a:lstStyle>
            <a:lvl1pPr marL="171450" lvl="0" indent="-173831" rtl="0">
              <a:spcBef>
                <a:spcPts val="0"/>
              </a:spcBef>
              <a:spcAft>
                <a:spcPts val="0"/>
              </a:spcAft>
              <a:buSzPts val="3700"/>
              <a:buChar char="●"/>
              <a:defRPr sz="1388"/>
            </a:lvl1pPr>
            <a:lvl2pPr marL="342900" lvl="1" indent="-161925" rtl="0">
              <a:spcBef>
                <a:spcPts val="0"/>
              </a:spcBef>
              <a:spcAft>
                <a:spcPts val="0"/>
              </a:spcAft>
              <a:buSzPts val="3200"/>
              <a:buChar char="○"/>
              <a:defRPr sz="1200"/>
            </a:lvl2pPr>
            <a:lvl3pPr marL="514350" lvl="2" indent="-161925" rtl="0">
              <a:spcBef>
                <a:spcPts val="0"/>
              </a:spcBef>
              <a:spcAft>
                <a:spcPts val="0"/>
              </a:spcAft>
              <a:buSzPts val="3200"/>
              <a:buChar char="■"/>
              <a:defRPr sz="1200"/>
            </a:lvl3pPr>
            <a:lvl4pPr marL="685800" lvl="3" indent="-161925" rtl="0">
              <a:spcBef>
                <a:spcPts val="0"/>
              </a:spcBef>
              <a:spcAft>
                <a:spcPts val="0"/>
              </a:spcAft>
              <a:buSzPts val="3200"/>
              <a:buChar char="●"/>
              <a:defRPr sz="1200"/>
            </a:lvl4pPr>
            <a:lvl5pPr marL="857250" lvl="4" indent="-161925" rtl="0">
              <a:spcBef>
                <a:spcPts val="0"/>
              </a:spcBef>
              <a:spcAft>
                <a:spcPts val="0"/>
              </a:spcAft>
              <a:buSzPts val="3200"/>
              <a:buChar char="○"/>
              <a:defRPr sz="1200"/>
            </a:lvl5pPr>
            <a:lvl6pPr marL="1028700" lvl="5" indent="-161925" rtl="0">
              <a:spcBef>
                <a:spcPts val="0"/>
              </a:spcBef>
              <a:spcAft>
                <a:spcPts val="0"/>
              </a:spcAft>
              <a:buSzPts val="3200"/>
              <a:buChar char="■"/>
              <a:defRPr sz="1200"/>
            </a:lvl6pPr>
            <a:lvl7pPr marL="1200150" lvl="6" indent="-161925" rtl="0">
              <a:spcBef>
                <a:spcPts val="0"/>
              </a:spcBef>
              <a:spcAft>
                <a:spcPts val="0"/>
              </a:spcAft>
              <a:buSzPts val="3200"/>
              <a:buChar char="●"/>
              <a:defRPr sz="1200"/>
            </a:lvl7pPr>
            <a:lvl8pPr marL="1371600" lvl="7" indent="-161925" rtl="0">
              <a:spcBef>
                <a:spcPts val="0"/>
              </a:spcBef>
              <a:spcAft>
                <a:spcPts val="0"/>
              </a:spcAft>
              <a:buSzPts val="3200"/>
              <a:buChar char="○"/>
              <a:defRPr sz="1200"/>
            </a:lvl8pPr>
            <a:lvl9pPr marL="1543050" lvl="8" indent="-161925" rtl="0">
              <a:spcBef>
                <a:spcPts val="0"/>
              </a:spcBef>
              <a:spcAft>
                <a:spcPts val="0"/>
              </a:spcAft>
              <a:buSzPts val="3200"/>
              <a:buChar char="■"/>
              <a:defRPr sz="1200"/>
            </a:lvl9pPr>
          </a:lstStyle>
          <a:p>
            <a:endParaRPr/>
          </a:p>
        </p:txBody>
      </p:sp>
      <p:sp>
        <p:nvSpPr>
          <p:cNvPr id="1739" name="Google Shape;1739;p77"/>
          <p:cNvSpPr txBox="1">
            <a:spLocks noGrp="1"/>
          </p:cNvSpPr>
          <p:nvPr>
            <p:ph type="sldNum" idx="12"/>
          </p:nvPr>
        </p:nvSpPr>
        <p:spPr>
          <a:xfrm>
            <a:off x="6682938" y="4663219"/>
            <a:ext cx="2054271" cy="393638"/>
          </a:xfrm>
          <a:prstGeom prst="rect">
            <a:avLst/>
          </a:prstGeom>
        </p:spPr>
        <p:txBody>
          <a:bodyPr spcFirstLastPara="1" wrap="square" lIns="243800" tIns="243800" rIns="243800" bIns="2438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r>
              <a:rPr lang="en-US"/>
              <a:t>Stanford CS329H: </a:t>
            </a:r>
            <a:fld id="{00000000-1234-1234-1234-123412341234}" type="slidenum">
              <a:rPr lang="ru" smtClean="0"/>
              <a:pPr/>
              <a:t>‹#›</a:t>
            </a:fld>
            <a:endParaRPr/>
          </a:p>
        </p:txBody>
      </p:sp>
    </p:spTree>
    <p:extLst>
      <p:ext uri="{BB962C8B-B14F-4D97-AF65-F5344CB8AC3E}">
        <p14:creationId xmlns:p14="http://schemas.microsoft.com/office/powerpoint/2010/main" val="124791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4090748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746779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89725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64186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80004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958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439627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703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921609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18613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580783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7042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5153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783324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497030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153587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638804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2178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91531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3789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56588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72354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28569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896061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284545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023298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58688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8095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4766620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127063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0799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74819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20421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20986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72466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514167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560304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3295288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7020284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44500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85915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67494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376776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33982125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84589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536654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50011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9128259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58906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711510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349649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36142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962649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9265281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3257352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164191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5620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609039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3325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3482951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68826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3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3.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10" Type="http://schemas.openxmlformats.org/officeDocument/2006/relationships/theme" Target="../theme/theme5.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52" r:id="rId2"/>
    <p:sldLayoutId id="2147483653" r:id="rId3"/>
    <p:sldLayoutId id="2147483676" r:id="rId4"/>
    <p:sldLayoutId id="2147483677" r:id="rId5"/>
    <p:sldLayoutId id="2147483678" r:id="rId6"/>
    <p:sldLayoutId id="2147483679" r:id="rId7"/>
    <p:sldLayoutId id="2147483655" r:id="rId8"/>
    <p:sldLayoutId id="2147483656" r:id="rId9"/>
    <p:sldLayoutId id="2147483657" r:id="rId10"/>
    <p:sldLayoutId id="2147483680" r:id="rId11"/>
    <p:sldLayoutId id="2147483681" r:id="rId12"/>
    <p:sldLayoutId id="2147483682" r:id="rId13"/>
    <p:sldLayoutId id="2147483683" r:id="rId14"/>
    <p:sldLayoutId id="2147483672" r:id="rId15"/>
    <p:sldLayoutId id="2147483751" r:id="rId16"/>
    <p:sldLayoutId id="214748375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3533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88241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5176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9248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8" Type="http://schemas.openxmlformats.org/officeDocument/2006/relationships/hyperlink" Target="https://huggingface.co/HuggingFaceH4/zephyr-7b-beta" TargetMode="External"/><Relationship Id="rId13" Type="http://schemas.openxmlformats.org/officeDocument/2006/relationships/hyperlink" Target="https://huggingface.co/berkeley-nest/Starling-LM-7B-alpha" TargetMode="External"/><Relationship Id="rId3" Type="http://schemas.openxmlformats.org/officeDocument/2006/relationships/hyperlink" Target="https://github.com/lvwerra/trl" TargetMode="External"/><Relationship Id="rId7" Type="http://schemas.openxmlformats.org/officeDocument/2006/relationships/hyperlink" Target="https://github.com/TimDettmers/bitsandbytes" TargetMode="External"/><Relationship Id="rId12" Type="http://schemas.openxmlformats.org/officeDocument/2006/relationships/hyperlink" Target="https://huggingface.co/datasets/allenai/tulu-v2-sft-mixture" TargetMode="External"/><Relationship Id="rId2" Type="http://schemas.openxmlformats.org/officeDocument/2006/relationships/notesSlide" Target="../notesSlides/notesSlide49.xml"/><Relationship Id="rId16" Type="http://schemas.openxmlformats.org/officeDocument/2006/relationships/hyperlink" Target="https://huggingface.co/datasets/berkeley-nest/Nectar" TargetMode="External"/><Relationship Id="rId1" Type="http://schemas.openxmlformats.org/officeDocument/2006/relationships/slideLayout" Target="../slideLayouts/slideLayout17.xml"/><Relationship Id="rId6" Type="http://schemas.openxmlformats.org/officeDocument/2006/relationships/hyperlink" Target="https://github.com/huggingface/peft" TargetMode="External"/><Relationship Id="rId11" Type="http://schemas.openxmlformats.org/officeDocument/2006/relationships/hyperlink" Target="https://huggingface.co/allenai/tulu-2-dpo-70b" TargetMode="External"/><Relationship Id="rId5" Type="http://schemas.openxmlformats.org/officeDocument/2006/relationships/hyperlink" Target="https://github.com/allenai/RL4LMs" TargetMode="External"/><Relationship Id="rId15" Type="http://schemas.openxmlformats.org/officeDocument/2006/relationships/hyperlink" Target="https://arxiv.org/abs/2306.02231" TargetMode="External"/><Relationship Id="rId10" Type="http://schemas.openxmlformats.org/officeDocument/2006/relationships/hyperlink" Target="https://huggingface.co/datasets/HuggingFaceH4/ultrafeedback_binarized" TargetMode="External"/><Relationship Id="rId4" Type="http://schemas.openxmlformats.org/officeDocument/2006/relationships/hyperlink" Target="https://github.com/CarperAI/trlx" TargetMode="External"/><Relationship Id="rId9" Type="http://schemas.openxmlformats.org/officeDocument/2006/relationships/hyperlink" Target="https://huggingface.co/datasets/stingning/ultrachat" TargetMode="External"/><Relationship Id="rId14" Type="http://schemas.openxmlformats.org/officeDocument/2006/relationships/hyperlink" Target="https://huggingface.co/openchat/openchat_3.5"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hyperlink" Target="https://huggingface.co/spaces/lmsys/chatbot-arena-leaderboard?utm_source=substack&amp;utm_medium=email" TargetMode="External"/><Relationship Id="rId2" Type="http://schemas.openxmlformats.org/officeDocument/2006/relationships/hyperlink" Target="https://tatsu-lab.github.io/alpaca_eval/" TargetMode="External"/><Relationship Id="rId1" Type="http://schemas.openxmlformats.org/officeDocument/2006/relationships/slideLayout" Target="../slideLayouts/slideLayout15.xml"/><Relationship Id="rId4" Type="http://schemas.openxmlformats.org/officeDocument/2006/relationships/hyperlink" Target="https://arxiv.org/pdf/2310.16944.pdf" TargetMode="External"/></Relationships>
</file>

<file path=ppt/slides/_rels/slide109.xml.rels><?xml version="1.0" encoding="UTF-8" standalone="yes"?>
<Relationships xmlns="http://schemas.openxmlformats.org/package/2006/relationships"><Relationship Id="rId2" Type="http://schemas.openxmlformats.org/officeDocument/2006/relationships/hyperlink" Target="https://docs.google.com/presentation/d/12YyZmOpgrsUT2dE0PRZC8u-_uPG_dTExM0TpI9mnfDE/edit#slide=id.g82736d3e0d_0_26" TargetMode="Externa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arxiv.org/abs/2210.10760" TargetMode="Externa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hyperlink" Target="https://arxiv.org/pdf/2307.15217.pdf" TargetMode="Externa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hyperlink" Target="https://www.linkedin.com/feed/update/urn:li:activity:7137468826790629377/" TargetMode="Externa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9.xml"/><Relationship Id="rId4" Type="http://schemas.openxmlformats.org/officeDocument/2006/relationships/hyperlink" Target="https://arxiv.org/abs/2203.02155"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9.xml"/><Relationship Id="rId4" Type="http://schemas.openxmlformats.org/officeDocument/2006/relationships/hyperlink" Target="https://arxiv.org/abs/2203.02155" TargetMode="External"/></Relationships>
</file>

<file path=ppt/slides/_rels/slide134.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hyperlink" Target="https://arxiv.org/abs/2104.08773" TargetMode="External"/><Relationship Id="rId2" Type="http://schemas.openxmlformats.org/officeDocument/2006/relationships/notesSlide" Target="../notesSlides/notesSlide66.xml"/><Relationship Id="rId1" Type="http://schemas.openxmlformats.org/officeDocument/2006/relationships/slideLayout" Target="../slideLayouts/slideLayout19.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41.xml.rels><?xml version="1.0" encoding="UTF-8" standalone="yes"?>
<Relationships xmlns="http://schemas.openxmlformats.org/package/2006/relationships"><Relationship Id="rId3" Type="http://schemas.openxmlformats.org/officeDocument/2006/relationships/hyperlink" Target="https://arxiv.org/abs/2104.08773" TargetMode="External"/><Relationship Id="rId2" Type="http://schemas.openxmlformats.org/officeDocument/2006/relationships/notesSlide" Target="../notesSlides/notesSlide67.xml"/><Relationship Id="rId1" Type="http://schemas.openxmlformats.org/officeDocument/2006/relationships/slideLayout" Target="../slideLayouts/slideLayout19.xml"/><Relationship Id="rId4" Type="http://schemas.openxmlformats.org/officeDocument/2006/relationships/image" Target="../media/image27.jpg"/></Relationships>
</file>

<file path=ppt/slides/_rels/slide1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30.jpg"/></Relationships>
</file>

<file path=ppt/slides/_rels/slide143.xml.rels><?xml version="1.0" encoding="UTF-8" standalone="yes"?>
<Relationships xmlns="http://schemas.openxmlformats.org/package/2006/relationships"><Relationship Id="rId3" Type="http://schemas.openxmlformats.org/officeDocument/2006/relationships/hyperlink" Target="https://github.com/bigscience-workshop/promptsource" TargetMode="External"/><Relationship Id="rId7" Type="http://schemas.openxmlformats.org/officeDocument/2006/relationships/hyperlink" Target="https://github.com/orhonovich/unnatural-instructions" TargetMode="External"/><Relationship Id="rId2" Type="http://schemas.openxmlformats.org/officeDocument/2006/relationships/hyperlink" Target="https://instructions.apps.allenai.org/" TargetMode="External"/><Relationship Id="rId1" Type="http://schemas.openxmlformats.org/officeDocument/2006/relationships/slideLayout" Target="../slideLayouts/slideLayout19.xml"/><Relationship Id="rId6" Type="http://schemas.openxmlformats.org/officeDocument/2006/relationships/hyperlink" Target="https://github.com/yizhongw/self-instruct" TargetMode="External"/><Relationship Id="rId5" Type="http://schemas.openxmlformats.org/officeDocument/2006/relationships/hyperlink" Target="https://github.com/google-research/FLAN" TargetMode="External"/><Relationship Id="rId4" Type="http://schemas.openxmlformats.org/officeDocument/2006/relationships/hyperlink" Target="https://huggingface.co/datasets/bigscience/P3"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3" Type="http://schemas.openxmlformats.org/officeDocument/2006/relationships/hyperlink" Target="https://arxiv.org/abs/2210.11416" TargetMode="External"/><Relationship Id="rId2" Type="http://schemas.openxmlformats.org/officeDocument/2006/relationships/image" Target="../media/image31.jpg"/><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s://arxiv.org/abs/2210.11416" TargetMode="External"/><Relationship Id="rId1" Type="http://schemas.openxmlformats.org/officeDocument/2006/relationships/slideLayout" Target="../slideLayouts/slideLayout19.xml"/><Relationship Id="rId5" Type="http://schemas.openxmlformats.org/officeDocument/2006/relationships/image" Target="../media/image34.jpg"/><Relationship Id="rId4" Type="http://schemas.openxmlformats.org/officeDocument/2006/relationships/image" Target="../media/image33.jpg"/></Relationships>
</file>

<file path=ppt/slides/_rels/slide148.xml.rels><?xml version="1.0" encoding="UTF-8" standalone="yes"?>
<Relationships xmlns="http://schemas.openxmlformats.org/package/2006/relationships"><Relationship Id="rId3" Type="http://schemas.openxmlformats.org/officeDocument/2006/relationships/hyperlink" Target="https://arxiv.org/abs/2104.08773" TargetMode="External"/><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rxiv.org/abs/2210.11416"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1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1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42.jpeg"/><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www.amazon.com/Reinforcement-Learning-Introduction-Adaptive-Computation/dp/0262193981" TargetMode="External"/><Relationship Id="rId7" Type="http://schemas.openxmlformats.org/officeDocument/2006/relationships/hyperlink" Target="https://arxiv.org/abs/1707.06347"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9.xml"/><Relationship Id="rId6" Type="http://schemas.openxmlformats.org/officeDocument/2006/relationships/hyperlink" Target="https://arxiv.org/abs/2009.01325" TargetMode="External"/><Relationship Id="rId5" Type="http://schemas.openxmlformats.org/officeDocument/2006/relationships/hyperlink" Target="https://arxiv.org/abs/1909.08593" TargetMode="External"/><Relationship Id="rId4" Type="http://schemas.openxmlformats.org/officeDocument/2006/relationships/hyperlink" Target="https://arxiv.org/abs/1312.5602"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44.png"/><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png"/><Relationship Id="rId1" Type="http://schemas.openxmlformats.org/officeDocument/2006/relationships/slideLayout" Target="../slideLayouts/slideLayout19.xml"/><Relationship Id="rId4" Type="http://schemas.openxmlformats.org/officeDocument/2006/relationships/image" Target="../media/image290.png"/></Relationships>
</file>

<file path=ppt/slides/_rels/slide1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6.png"/><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1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3" Type="http://schemas.openxmlformats.org/officeDocument/2006/relationships/hyperlink" Target="https://huggingface.co/deep-rl-course/unit0/introduction" TargetMode="External"/><Relationship Id="rId7" Type="http://schemas.openxmlformats.org/officeDocument/2006/relationships/image" Target="../media/image350.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7.png"/></Relationships>
</file>

<file path=ppt/slides/_rels/slide1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8.png"/><Relationship Id="rId1" Type="http://schemas.openxmlformats.org/officeDocument/2006/relationships/slideLayout" Target="../slideLayouts/slideLayout19.xml"/><Relationship Id="rId5" Type="http://schemas.openxmlformats.org/officeDocument/2006/relationships/image" Target="../media/image390.png"/><Relationship Id="rId4" Type="http://schemas.openxmlformats.org/officeDocument/2006/relationships/image" Target="../media/image38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9.png"/><Relationship Id="rId1" Type="http://schemas.openxmlformats.org/officeDocument/2006/relationships/slideLayout" Target="../slideLayouts/slideLayout19.xml"/><Relationship Id="rId4" Type="http://schemas.openxmlformats.org/officeDocument/2006/relationships/image" Target="../media/image410.png"/></Relationships>
</file>

<file path=ppt/slides/_rels/slide1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50.png"/><Relationship Id="rId1" Type="http://schemas.openxmlformats.org/officeDocument/2006/relationships/slideLayout" Target="../slideLayouts/slideLayout19.xml"/><Relationship Id="rId4" Type="http://schemas.openxmlformats.org/officeDocument/2006/relationships/image" Target="../media/image381.png"/></Relationships>
</file>

<file path=ppt/slides/_rels/slide173.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1.png"/><Relationship Id="rId2"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80.png"/></Relationships>
</file>

<file path=ppt/slides/_rels/slide174.xml.rels><?xml version="1.0" encoding="UTF-8" standalone="yes"?>
<Relationships xmlns="http://schemas.openxmlformats.org/package/2006/relationships"><Relationship Id="rId3" Type="http://schemas.openxmlformats.org/officeDocument/2006/relationships/hyperlink" Target="https://arxiv.org/abs/2009.01325" TargetMode="External"/><Relationship Id="rId2" Type="http://schemas.openxmlformats.org/officeDocument/2006/relationships/image" Target="../media/image53.jpg"/><Relationship Id="rId1" Type="http://schemas.openxmlformats.org/officeDocument/2006/relationships/slideLayout" Target="../slideLayouts/slideLayout19.xml"/></Relationships>
</file>

<file path=ppt/slides/_rels/slide175.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54.png"/><Relationship Id="rId1" Type="http://schemas.openxmlformats.org/officeDocument/2006/relationships/slideLayout" Target="../slideLayouts/slideLayout19.xml"/><Relationship Id="rId4" Type="http://schemas.openxmlformats.org/officeDocument/2006/relationships/image" Target="../media/image46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55.png"/><Relationship Id="rId1" Type="http://schemas.openxmlformats.org/officeDocument/2006/relationships/slideLayout" Target="../slideLayouts/slideLayout19.xml"/><Relationship Id="rId4" Type="http://schemas.openxmlformats.org/officeDocument/2006/relationships/image" Target="../media/image470.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9.xml"/><Relationship Id="rId4" Type="http://schemas.openxmlformats.org/officeDocument/2006/relationships/hyperlink" Target="https://arxiv.org/abs/2203.02155"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1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1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18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9.xml"/></Relationships>
</file>

<file path=ppt/slides/_rels/slide18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9.xml"/></Relationships>
</file>

<file path=ppt/slides/_rels/slide1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1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188.xml.rels><?xml version="1.0" encoding="UTF-8" standalone="yes"?>
<Relationships xmlns="http://schemas.openxmlformats.org/package/2006/relationships"><Relationship Id="rId3" Type="http://schemas.openxmlformats.org/officeDocument/2006/relationships/hyperlink" Target="https://yaofu.notion.site/How-does-GPT-Obtain-its-Ability-Tracing-Emergent-Abilities-of-Language-Models-to-their-Sources-b9a57ac0fcf74f30a1ab9e3e36fa1dc1" TargetMode="External"/><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9.xml"/><Relationship Id="rId4" Type="http://schemas.openxmlformats.org/officeDocument/2006/relationships/hyperlink" Target="https://arxiv.org/abs/2203.02155"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rxiv.org/pdf/2112.00861.pdf" TargetMode="External"/><Relationship Id="rId1" Type="http://schemas.openxmlformats.org/officeDocument/2006/relationships/slideLayout" Target="../slideLayouts/slideLayout1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3.xml.rels><?xml version="1.0" encoding="UTF-8" standalone="yes"?>
<Relationships xmlns="http://schemas.openxmlformats.org/package/2006/relationships"><Relationship Id="rId3" Type="http://schemas.openxmlformats.org/officeDocument/2006/relationships/hyperlink" Target="https://iclr-blog-track.github.io/2022/03/25/ppo-implementation-details/" TargetMode="External"/><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0.png"/><Relationship Id="rId5" Type="http://schemas.openxmlformats.org/officeDocument/2006/relationships/hyperlink" Target="https://arxiv.org/pdf/1606.06565.pdf" TargetMode="External"/><Relationship Id="rId4" Type="http://schemas.openxmlformats.org/officeDocument/2006/relationships/notesSlide" Target="../notesSlides/notesSlide81.xml"/></Relationships>
</file>

<file path=ppt/slides/_rels/slide195.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71.jpg"/><Relationship Id="rId1" Type="http://schemas.openxmlformats.org/officeDocument/2006/relationships/slideLayout" Target="../slideLayouts/slideLayout19.xml"/></Relationships>
</file>

<file path=ppt/slides/_rels/slide196.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82.xml"/><Relationship Id="rId1" Type="http://schemas.openxmlformats.org/officeDocument/2006/relationships/slideLayout" Target="../slideLayouts/slideLayout19.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8.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rxiv.org/pdf/2205.12688.pdf" TargetMode="Externa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rxiv.org/pdf/2302.07459.pdf" TargetMode="External"/><Relationship Id="rId1" Type="http://schemas.openxmlformats.org/officeDocument/2006/relationships/slideLayout" Target="../slideLayouts/slideLayout19.xml"/><Relationship Id="rId4" Type="http://schemas.openxmlformats.org/officeDocument/2006/relationships/image" Target="../media/image74.png"/></Relationships>
</file>

<file path=ppt/slides/_rels/slide201.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2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19.xml"/><Relationship Id="rId4" Type="http://schemas.openxmlformats.org/officeDocument/2006/relationships/hyperlink" Target="https://huggingface.co/docs/trl/main/en/best_of_n"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5.xml"/><Relationship Id="rId1" Type="http://schemas.openxmlformats.org/officeDocument/2006/relationships/slideLayout" Target="../slideLayouts/slideLayout19.xml"/><Relationship Id="rId4" Type="http://schemas.openxmlformats.org/officeDocument/2006/relationships/hyperlink" Target="https://huggingface.co/docs/trl/main/en/best_of_n" TargetMode="Externa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2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2.xml"/><Relationship Id="rId1" Type="http://schemas.openxmlformats.org/officeDocument/2006/relationships/slideLayout" Target="../slideLayouts/slideLayout19.xml"/><Relationship Id="rId4" Type="http://schemas.openxmlformats.org/officeDocument/2006/relationships/image" Target="../media/image78.png"/></Relationships>
</file>

<file path=ppt/slides/_rels/slide2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9.xml"/></Relationships>
</file>

<file path=ppt/slides/_rels/slide220.xml.rels><?xml version="1.0" encoding="UTF-8" standalone="yes"?>
<Relationships xmlns="http://schemas.openxmlformats.org/package/2006/relationships"><Relationship Id="rId8" Type="http://schemas.openxmlformats.org/officeDocument/2006/relationships/hyperlink" Target="https://huggingface.co/HuggingFaceH4/zephyr-7b-beta" TargetMode="External"/><Relationship Id="rId13" Type="http://schemas.openxmlformats.org/officeDocument/2006/relationships/hyperlink" Target="https://huggingface.co/berkeley-nest/Starling-LM-7B-alpha" TargetMode="External"/><Relationship Id="rId3" Type="http://schemas.openxmlformats.org/officeDocument/2006/relationships/hyperlink" Target="https://github.com/lvwerra/trl" TargetMode="External"/><Relationship Id="rId7" Type="http://schemas.openxmlformats.org/officeDocument/2006/relationships/hyperlink" Target="https://github.com/TimDettmers/bitsandbytes" TargetMode="External"/><Relationship Id="rId12" Type="http://schemas.openxmlformats.org/officeDocument/2006/relationships/hyperlink" Target="https://huggingface.co/datasets/allenai/tulu-v2-sft-mixture" TargetMode="External"/><Relationship Id="rId2" Type="http://schemas.openxmlformats.org/officeDocument/2006/relationships/notesSlide" Target="../notesSlides/notesSlide100.xml"/><Relationship Id="rId16" Type="http://schemas.openxmlformats.org/officeDocument/2006/relationships/hyperlink" Target="https://huggingface.co/datasets/berkeley-nest/Nectar" TargetMode="External"/><Relationship Id="rId1" Type="http://schemas.openxmlformats.org/officeDocument/2006/relationships/slideLayout" Target="../slideLayouts/slideLayout17.xml"/><Relationship Id="rId6" Type="http://schemas.openxmlformats.org/officeDocument/2006/relationships/hyperlink" Target="https://github.com/huggingface/peft" TargetMode="External"/><Relationship Id="rId11" Type="http://schemas.openxmlformats.org/officeDocument/2006/relationships/hyperlink" Target="https://huggingface.co/allenai/tulu-2-dpo-70b" TargetMode="External"/><Relationship Id="rId5" Type="http://schemas.openxmlformats.org/officeDocument/2006/relationships/hyperlink" Target="https://github.com/allenai/RL4LMs" TargetMode="External"/><Relationship Id="rId15" Type="http://schemas.openxmlformats.org/officeDocument/2006/relationships/hyperlink" Target="https://arxiv.org/abs/2306.02231" TargetMode="External"/><Relationship Id="rId10" Type="http://schemas.openxmlformats.org/officeDocument/2006/relationships/hyperlink" Target="https://huggingface.co/datasets/HuggingFaceH4/ultrafeedback_binarized" TargetMode="External"/><Relationship Id="rId4" Type="http://schemas.openxmlformats.org/officeDocument/2006/relationships/hyperlink" Target="https://github.com/CarperAI/trlx" TargetMode="External"/><Relationship Id="rId9" Type="http://schemas.openxmlformats.org/officeDocument/2006/relationships/hyperlink" Target="https://huggingface.co/datasets/stingning/ultrachat" TargetMode="External"/><Relationship Id="rId14" Type="http://schemas.openxmlformats.org/officeDocument/2006/relationships/hyperlink" Target="https://huggingface.co/openchat/openchat_3.5" TargetMode="Externa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222.xml.rels><?xml version="1.0" encoding="UTF-8" standalone="yes"?>
<Relationships xmlns="http://schemas.openxmlformats.org/package/2006/relationships"><Relationship Id="rId3" Type="http://schemas.openxmlformats.org/officeDocument/2006/relationships/hyperlink" Target="https://huggingface.co/spaces/lmsys/chatbot-arena-leaderboard?utm_source=substack&amp;utm_medium=email" TargetMode="External"/><Relationship Id="rId2" Type="http://schemas.openxmlformats.org/officeDocument/2006/relationships/hyperlink" Target="https://tatsu-lab.github.io/alpaca_eval/" TargetMode="External"/><Relationship Id="rId1" Type="http://schemas.openxmlformats.org/officeDocument/2006/relationships/slideLayout" Target="../slideLayouts/slideLayout15.xml"/><Relationship Id="rId4" Type="http://schemas.openxmlformats.org/officeDocument/2006/relationships/hyperlink" Target="https://arxiv.org/pdf/2310.16944.pdf" TargetMode="External"/></Relationships>
</file>

<file path=ppt/slides/_rels/slide223.xml.rels><?xml version="1.0" encoding="UTF-8" standalone="yes"?>
<Relationships xmlns="http://schemas.openxmlformats.org/package/2006/relationships"><Relationship Id="rId2" Type="http://schemas.openxmlformats.org/officeDocument/2006/relationships/hyperlink" Target="https://docs.google.com/presentation/d/12YyZmOpgrsUT2dE0PRZC8u-_uPG_dTExM0TpI9mnfDE/edit#slide=id.g82736d3e0d_0_26" TargetMode="External"/><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arxiv.org/abs/2210.10760" TargetMode="External"/><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hyperlink" Target="https://arxiv.org/pdf/2307.15217.pdf" TargetMode="Externa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2" Type="http://schemas.openxmlformats.org/officeDocument/2006/relationships/hyperlink" Target="https://www.linkedin.com/feed/update/urn:li:activity:7137468826790629377/" TargetMode="Externa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hyperlink" Target="https://arxiv.org/abs/2104.08773"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104.08773"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9.xml"/><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igscience-workshop/promptsource" TargetMode="External"/><Relationship Id="rId7" Type="http://schemas.openxmlformats.org/officeDocument/2006/relationships/hyperlink" Target="https://github.com/orhonovich/unnatural-instructions" TargetMode="External"/><Relationship Id="rId2" Type="http://schemas.openxmlformats.org/officeDocument/2006/relationships/hyperlink" Target="https://instructions.apps.allenai.org/" TargetMode="External"/><Relationship Id="rId1" Type="http://schemas.openxmlformats.org/officeDocument/2006/relationships/slideLayout" Target="../slideLayouts/slideLayout19.xml"/><Relationship Id="rId6" Type="http://schemas.openxmlformats.org/officeDocument/2006/relationships/hyperlink" Target="https://github.com/yizhongw/self-instruct" TargetMode="External"/><Relationship Id="rId5" Type="http://schemas.openxmlformats.org/officeDocument/2006/relationships/hyperlink" Target="https://github.com/google-research/FLAN" TargetMode="External"/><Relationship Id="rId4" Type="http://schemas.openxmlformats.org/officeDocument/2006/relationships/hyperlink" Target="https://huggingface.co/datasets/bigscience/P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210.11416" TargetMode="External"/><Relationship Id="rId2" Type="http://schemas.openxmlformats.org/officeDocument/2006/relationships/image" Target="../media/image31.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s://arxiv.org/abs/2210.11416" TargetMode="External"/><Relationship Id="rId1" Type="http://schemas.openxmlformats.org/officeDocument/2006/relationships/slideLayout" Target="../slideLayouts/slideLayout19.xml"/><Relationship Id="rId5" Type="http://schemas.openxmlformats.org/officeDocument/2006/relationships/image" Target="../media/image34.jpg"/><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2104.08773" TargetMode="External"/><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rxiv.org/abs/2210.11416" TargetMode="Externa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42.jpe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www.amazon.com/Reinforcement-Learning-Introduction-Adaptive-Computation/dp/0262193981" TargetMode="External"/><Relationship Id="rId7" Type="http://schemas.openxmlformats.org/officeDocument/2006/relationships/hyperlink" Target="https://arxiv.org/abs/1707.06347"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9.xml"/><Relationship Id="rId6" Type="http://schemas.openxmlformats.org/officeDocument/2006/relationships/hyperlink" Target="https://arxiv.org/abs/2009.01325" TargetMode="External"/><Relationship Id="rId5" Type="http://schemas.openxmlformats.org/officeDocument/2006/relationships/hyperlink" Target="https://arxiv.org/abs/1909.08593" TargetMode="External"/><Relationship Id="rId4" Type="http://schemas.openxmlformats.org/officeDocument/2006/relationships/hyperlink" Target="https://arxiv.org/abs/1312.560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44.png"/><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png"/><Relationship Id="rId1" Type="http://schemas.openxmlformats.org/officeDocument/2006/relationships/slideLayout" Target="../slideLayouts/slideLayout19.xml"/><Relationship Id="rId4" Type="http://schemas.openxmlformats.org/officeDocument/2006/relationships/image" Target="../media/image290.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6.png"/><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hyperlink" Target="https://huggingface.co/deep-rl-course/unit0/introduction" TargetMode="External"/><Relationship Id="rId7" Type="http://schemas.openxmlformats.org/officeDocument/2006/relationships/image" Target="../media/image350.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8.png"/><Relationship Id="rId1" Type="http://schemas.openxmlformats.org/officeDocument/2006/relationships/slideLayout" Target="../slideLayouts/slideLayout19.xml"/><Relationship Id="rId5" Type="http://schemas.openxmlformats.org/officeDocument/2006/relationships/image" Target="../media/image390.png"/><Relationship Id="rId4" Type="http://schemas.openxmlformats.org/officeDocument/2006/relationships/image" Target="../media/image382.png"/></Relationships>
</file>

<file path=ppt/slides/_rels/slide5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9.png"/><Relationship Id="rId1" Type="http://schemas.openxmlformats.org/officeDocument/2006/relationships/slideLayout" Target="../slideLayouts/slideLayout19.xml"/><Relationship Id="rId4" Type="http://schemas.openxmlformats.org/officeDocument/2006/relationships/image" Target="../media/image410.png"/></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50.png"/><Relationship Id="rId1" Type="http://schemas.openxmlformats.org/officeDocument/2006/relationships/slideLayout" Target="../slideLayouts/slideLayout19.xml"/><Relationship Id="rId4" Type="http://schemas.openxmlformats.org/officeDocument/2006/relationships/image" Target="../media/image381.png"/></Relationships>
</file>

<file path=ppt/slides/_rels/slide59.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41.png"/><Relationship Id="rId2"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8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009.01325" TargetMode="External"/><Relationship Id="rId2" Type="http://schemas.openxmlformats.org/officeDocument/2006/relationships/image" Target="../media/image53.jp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54.png"/><Relationship Id="rId1" Type="http://schemas.openxmlformats.org/officeDocument/2006/relationships/slideLayout" Target="../slideLayouts/slideLayout19.xml"/><Relationship Id="rId4" Type="http://schemas.openxmlformats.org/officeDocument/2006/relationships/image" Target="../media/image4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55.png"/><Relationship Id="rId1" Type="http://schemas.openxmlformats.org/officeDocument/2006/relationships/slideLayout" Target="../slideLayouts/slideLayout19.xml"/><Relationship Id="rId4" Type="http://schemas.openxmlformats.org/officeDocument/2006/relationships/image" Target="../media/image47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hyperlink" Target="https://yaofu.notion.site/How-does-GPT-Obtain-its-Ability-Tracing-Emergent-Abilities-of-Language-Models-to-their-Sources-b9a57ac0fcf74f30a1ab9e3e36fa1dc1" TargetMode="External"/><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rxiv.org/pdf/2112.00861.pdf" TargetMode="Externa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hyperlink" Target="https://iclr-blog-track.github.io/2022/03/25/ppo-implementation-details/" TargetMode="External"/><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0.png"/><Relationship Id="rId5" Type="http://schemas.openxmlformats.org/officeDocument/2006/relationships/hyperlink" Target="https://arxiv.org/pdf/1606.06565.pdf" TargetMode="External"/><Relationship Id="rId4" Type="http://schemas.openxmlformats.org/officeDocument/2006/relationships/notesSlide" Target="../notesSlides/notesSlide30.xm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71.jp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rxiv.org/pdf/2205.12688.pdf" TargetMode="Externa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rxiv.org/pdf/2302.07459.pdf" TargetMode="External"/><Relationship Id="rId1" Type="http://schemas.openxmlformats.org/officeDocument/2006/relationships/slideLayout" Target="../slideLayouts/slideLayout19.xml"/><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hyperlink" Target="https://huggingface.co/docs/trl/main/en/best_of_n"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hyperlink" Target="https://huggingface.co/docs/trl/main/en/best_of_n"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78.png"/></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B9A7-69AF-FDB2-97C4-3CECFD796B57}"/>
              </a:ext>
            </a:extLst>
          </p:cNvPr>
          <p:cNvSpPr>
            <a:spLocks noGrp="1"/>
          </p:cNvSpPr>
          <p:nvPr>
            <p:ph type="title"/>
          </p:nvPr>
        </p:nvSpPr>
        <p:spPr>
          <a:xfrm>
            <a:off x="467750" y="1716055"/>
            <a:ext cx="8556979" cy="544124"/>
          </a:xfrm>
        </p:spPr>
        <p:txBody>
          <a:bodyPr>
            <a:normAutofit fontScale="90000"/>
          </a:bodyPr>
          <a:lstStyle/>
          <a:p>
            <a:r>
              <a:rPr lang="en" sz="4400" dirty="0"/>
              <a:t>Aligning Self-Supervised Models with Human Intents</a:t>
            </a:r>
            <a:endParaRPr lang="en-US" dirty="0"/>
          </a:p>
        </p:txBody>
      </p:sp>
      <p:sp>
        <p:nvSpPr>
          <p:cNvPr id="3" name="Text Placeholder 2">
            <a:extLst>
              <a:ext uri="{FF2B5EF4-FFF2-40B4-BE49-F238E27FC236}">
                <a16:creationId xmlns:a16="http://schemas.microsoft.com/office/drawing/2014/main" id="{CE583A9C-81D0-55EB-DD2E-68AF01942D15}"/>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sz="2400" dirty="0"/>
          </a:p>
        </p:txBody>
      </p:sp>
      <p:sp>
        <p:nvSpPr>
          <p:cNvPr id="4" name="TextBox 3">
            <a:extLst>
              <a:ext uri="{FF2B5EF4-FFF2-40B4-BE49-F238E27FC236}">
                <a16:creationId xmlns:a16="http://schemas.microsoft.com/office/drawing/2014/main" id="{9292EE4A-5362-D474-8238-D9A011A8EA0A}"/>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/sp2024/</a:t>
            </a:r>
          </a:p>
        </p:txBody>
      </p:sp>
    </p:spTree>
    <p:extLst>
      <p:ext uri="{BB962C8B-B14F-4D97-AF65-F5344CB8AC3E}">
        <p14:creationId xmlns:p14="http://schemas.microsoft.com/office/powerpoint/2010/main" val="164697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pic>
        <p:nvPicPr>
          <p:cNvPr id="1852" name="Google Shape;1852;p95"/>
          <p:cNvPicPr preferRelativeResize="0"/>
          <p:nvPr/>
        </p:nvPicPr>
        <p:blipFill>
          <a:blip r:embed="rId3">
            <a:alphaModFix/>
          </a:blip>
          <a:stretch>
            <a:fillRect/>
          </a:stretch>
        </p:blipFill>
        <p:spPr>
          <a:xfrm>
            <a:off x="1664513" y="1285125"/>
            <a:ext cx="345977" cy="335178"/>
          </a:xfrm>
          <a:prstGeom prst="rect">
            <a:avLst/>
          </a:prstGeom>
          <a:noFill/>
          <a:ln>
            <a:noFill/>
          </a:ln>
        </p:spPr>
      </p:pic>
      <p:sp>
        <p:nvSpPr>
          <p:cNvPr id="1853" name="Google Shape;1853;p95"/>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2020: GPT-3 surprising capabilities. many harms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54" name="Google Shape;1854;p95"/>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55" name="Google Shape;1855;p95"/>
          <p:cNvPicPr preferRelativeResize="0"/>
          <p:nvPr/>
        </p:nvPicPr>
        <p:blipFill>
          <a:blip r:embed="rId4">
            <a:alphaModFix/>
          </a:blip>
          <a:stretch>
            <a:fillRect/>
          </a:stretch>
        </p:blipFill>
        <p:spPr>
          <a:xfrm>
            <a:off x="5792668" y="715075"/>
            <a:ext cx="2343771" cy="4217525"/>
          </a:xfrm>
          <a:prstGeom prst="rect">
            <a:avLst/>
          </a:prstGeom>
          <a:noFill/>
          <a:ln>
            <a:noFill/>
          </a:ln>
        </p:spPr>
      </p:pic>
      <p:sp>
        <p:nvSpPr>
          <p:cNvPr id="2" name="TextBox 1">
            <a:extLst>
              <a:ext uri="{FF2B5EF4-FFF2-40B4-BE49-F238E27FC236}">
                <a16:creationId xmlns:a16="http://schemas.microsoft.com/office/drawing/2014/main" id="{7713027D-7B23-4785-CCBF-F558D573843D}"/>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67292E9D-A438-F751-4304-DACBC58B6717}"/>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BB0388B0-5328-7AAC-C80E-FB381314A146}"/>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6" name="Google Shape;2586;p161"/>
          <p:cNvSpPr txBox="1">
            <a:spLocks noGrp="1"/>
          </p:cNvSpPr>
          <p:nvPr>
            <p:ph type="title"/>
          </p:nvPr>
        </p:nvSpPr>
        <p:spPr>
          <a:prstGeom prst="rect">
            <a:avLst/>
          </a:prstGeom>
        </p:spPr>
        <p:txBody>
          <a:bodyPr spcFirstLastPara="1" wrap="square" lIns="91425" tIns="91425" rIns="91425" bIns="91425" anchor="t" anchorCtr="0">
            <a:normAutofit/>
          </a:bodyPr>
          <a:lstStyle/>
          <a:p>
            <a:r>
              <a:rPr lang="ru"/>
              <a:t>Questions to ask: Models</a:t>
            </a:r>
            <a:endParaRPr/>
          </a:p>
        </p:txBody>
      </p:sp>
      <p:sp>
        <p:nvSpPr>
          <p:cNvPr id="2585" name="Google Shape;2585;p161"/>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457200" indent="-342900"/>
            <a:r>
              <a:rPr lang="ru" b="1"/>
              <a:t>Base model biases</a:t>
            </a:r>
            <a:r>
              <a:rPr lang="ru"/>
              <a:t>: Do different base models cause different biases or failure modes?</a:t>
            </a:r>
            <a:endParaRPr/>
          </a:p>
          <a:p>
            <a:pPr marL="457200" indent="-342900"/>
            <a:r>
              <a:rPr lang="ru" b="1"/>
              <a:t>Sequential model evaluation in RLHF</a:t>
            </a:r>
            <a:r>
              <a:rPr lang="ru"/>
              <a:t>: How do biases change with instruction tuning, RL, more training, less, etc.?</a:t>
            </a:r>
            <a:endParaRPr/>
          </a:p>
        </p:txBody>
      </p:sp>
      <p:sp>
        <p:nvSpPr>
          <p:cNvPr id="2" name="TextBox 1">
            <a:extLst>
              <a:ext uri="{FF2B5EF4-FFF2-40B4-BE49-F238E27FC236}">
                <a16:creationId xmlns:a16="http://schemas.microsoft.com/office/drawing/2014/main" id="{215E514F-E678-A205-3675-D6F890765E51}"/>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3" name="Google Shape;2593;p162"/>
          <p:cNvSpPr txBox="1">
            <a:spLocks noGrp="1"/>
          </p:cNvSpPr>
          <p:nvPr>
            <p:ph type="title"/>
          </p:nvPr>
        </p:nvSpPr>
        <p:spPr>
          <a:prstGeom prst="rect">
            <a:avLst/>
          </a:prstGeom>
        </p:spPr>
        <p:txBody>
          <a:bodyPr spcFirstLastPara="1" wrap="square" lIns="91425" tIns="91425" rIns="91425" bIns="91425" anchor="t" anchorCtr="0">
            <a:normAutofit/>
          </a:bodyPr>
          <a:lstStyle/>
          <a:p>
            <a:r>
              <a:rPr lang="ru"/>
              <a:t>Questions to ask: Data</a:t>
            </a:r>
            <a:endParaRPr/>
          </a:p>
        </p:txBody>
      </p:sp>
      <p:sp>
        <p:nvSpPr>
          <p:cNvPr id="2592" name="Google Shape;2592;p162"/>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457200" indent="-342900"/>
            <a:r>
              <a:rPr lang="ru" b="1" dirty="0"/>
              <a:t>Data collection contexts</a:t>
            </a:r>
            <a:r>
              <a:rPr lang="ru" dirty="0"/>
              <a:t>: Professional vs. user data, do labels shift per session or within a session?</a:t>
            </a:r>
            <a:endParaRPr dirty="0"/>
          </a:p>
          <a:p>
            <a:pPr marL="457200" indent="-342900"/>
            <a:r>
              <a:rPr lang="ru" b="1" dirty="0"/>
              <a:t>Type of feedback</a:t>
            </a:r>
            <a:r>
              <a:rPr lang="ru" dirty="0"/>
              <a:t>:  How does pairwise preferences constrain the values encoded?</a:t>
            </a:r>
            <a:endParaRPr dirty="0"/>
          </a:p>
          <a:p>
            <a:pPr marL="457200" indent="-342900"/>
            <a:r>
              <a:rPr lang="ru" b="1" dirty="0"/>
              <a:t>Population demographics</a:t>
            </a:r>
            <a:r>
              <a:rPr lang="ru" dirty="0"/>
              <a:t>: Who is labeling the data, and the many follow on questions?</a:t>
            </a:r>
            <a:endParaRPr dirty="0"/>
          </a:p>
        </p:txBody>
      </p:sp>
      <p:sp>
        <p:nvSpPr>
          <p:cNvPr id="2" name="TextBox 1">
            <a:extLst>
              <a:ext uri="{FF2B5EF4-FFF2-40B4-BE49-F238E27FC236}">
                <a16:creationId xmlns:a16="http://schemas.microsoft.com/office/drawing/2014/main" id="{3019C9A2-0541-530C-FD61-A9A9CD105A2D}"/>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600" name="Google Shape;2600;p163"/>
          <p:cNvSpPr txBox="1">
            <a:spLocks noGrp="1"/>
          </p:cNvSpPr>
          <p:nvPr>
            <p:ph type="title"/>
          </p:nvPr>
        </p:nvSpPr>
        <p:spPr>
          <a:prstGeom prst="rect">
            <a:avLst/>
          </a:prstGeom>
        </p:spPr>
        <p:txBody>
          <a:bodyPr spcFirstLastPara="1" wrap="square" lIns="91425" tIns="91425" rIns="91425" bIns="91425" anchor="t" anchorCtr="0">
            <a:normAutofit/>
          </a:bodyPr>
          <a:lstStyle/>
          <a:p>
            <a:r>
              <a:rPr lang="ru"/>
              <a:t>Questions to ask: Training</a:t>
            </a:r>
            <a:endParaRPr/>
          </a:p>
        </p:txBody>
      </p:sp>
      <p:sp>
        <p:nvSpPr>
          <p:cNvPr id="2599" name="Google Shape;2599;p163"/>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457200" indent="-342900"/>
            <a:r>
              <a:rPr lang="ru" b="1"/>
              <a:t>RL optimization of reward model</a:t>
            </a:r>
            <a:r>
              <a:rPr lang="ru"/>
              <a:t>: What does RL actually extract from the RM or the preference data itself (DPO)?</a:t>
            </a:r>
            <a:endParaRPr/>
          </a:p>
          <a:p>
            <a:pPr marL="457200" indent="-342900"/>
            <a:r>
              <a:rPr lang="ru" b="1"/>
              <a:t>Qualitative alignment</a:t>
            </a:r>
            <a:r>
              <a:rPr lang="ru"/>
              <a:t>: Do the models match the original goals given to the crowdworkers?</a:t>
            </a:r>
            <a:endParaRPr/>
          </a:p>
          <a:p>
            <a:pPr marL="457200" indent="-342900"/>
            <a:r>
              <a:rPr lang="ru" b="1"/>
              <a:t>Weighing preferences</a:t>
            </a:r>
            <a:r>
              <a:rPr lang="ru"/>
              <a:t>: Should all data be integrated as equal? </a:t>
            </a:r>
            <a:endParaRPr/>
          </a:p>
        </p:txBody>
      </p:sp>
      <p:sp>
        <p:nvSpPr>
          <p:cNvPr id="2" name="TextBox 1">
            <a:extLst>
              <a:ext uri="{FF2B5EF4-FFF2-40B4-BE49-F238E27FC236}">
                <a16:creationId xmlns:a16="http://schemas.microsoft.com/office/drawing/2014/main" id="{219DECE2-323C-BCBC-40C1-506843A48A81}"/>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164"/>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sz="2513"/>
              <a:t>Sociotechnical specification of a “good” reward model</a:t>
            </a:r>
            <a:endParaRPr sz="2513"/>
          </a:p>
        </p:txBody>
      </p:sp>
      <p:sp>
        <p:nvSpPr>
          <p:cNvPr id="2607" name="Google Shape;2607;p164"/>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spcAft>
                <a:spcPts val="1200"/>
              </a:spcAft>
              <a:buNone/>
            </a:pPr>
            <a:r>
              <a:rPr lang="ru"/>
              <a:t>Reward model research should be an interdisciplinary field, but </a:t>
            </a:r>
            <a:r>
              <a:rPr lang="ru" b="1"/>
              <a:t>few reward models are released </a:t>
            </a:r>
            <a:r>
              <a:rPr lang="ru"/>
              <a:t>and </a:t>
            </a:r>
            <a:r>
              <a:rPr lang="ru" b="1"/>
              <a:t>few people have access to these models</a:t>
            </a:r>
            <a:r>
              <a:rPr lang="ru"/>
              <a:t>.</a:t>
            </a:r>
            <a:endParaRPr/>
          </a:p>
        </p:txBody>
      </p:sp>
      <p:sp>
        <p:nvSpPr>
          <p:cNvPr id="2" name="TextBox 1">
            <a:extLst>
              <a:ext uri="{FF2B5EF4-FFF2-40B4-BE49-F238E27FC236}">
                <a16:creationId xmlns:a16="http://schemas.microsoft.com/office/drawing/2014/main" id="{9FCE3EB8-50A7-9EF0-6EA1-D76AD5A81C9C}"/>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sp>
        <p:nvSpPr>
          <p:cNvPr id="2613" name="Google Shape;2613;p165"/>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Evaluation of reward models for capabilities</a:t>
            </a:r>
            <a:endParaRPr/>
          </a:p>
        </p:txBody>
      </p:sp>
      <p:sp>
        <p:nvSpPr>
          <p:cNvPr id="2614" name="Google Shape;2614;p165"/>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buNone/>
            </a:pPr>
            <a:r>
              <a:rPr lang="ru"/>
              <a:t>Rough project beginning:</a:t>
            </a:r>
            <a:endParaRPr/>
          </a:p>
          <a:p>
            <a:pPr marL="457200" indent="-342900">
              <a:spcBef>
                <a:spcPts val="1200"/>
              </a:spcBef>
            </a:pPr>
            <a:r>
              <a:rPr lang="ru"/>
              <a:t>Create a set dataset where one sentence is clearly preferred to another.</a:t>
            </a:r>
            <a:endParaRPr/>
          </a:p>
          <a:p>
            <a:pPr marL="457200" indent="-342900"/>
            <a:r>
              <a:rPr lang="ru"/>
              <a:t>See how many reward models agree with this.</a:t>
            </a:r>
            <a:endParaRPr/>
          </a:p>
          <a:p>
            <a:pPr marL="457200" indent="-342900"/>
            <a:r>
              <a:rPr lang="ru"/>
              <a:t>Do scaling laws matter here? Or how much?</a:t>
            </a:r>
            <a:endParaRPr/>
          </a:p>
        </p:txBody>
      </p:sp>
      <p:sp>
        <p:nvSpPr>
          <p:cNvPr id="2" name="TextBox 1">
            <a:extLst>
              <a:ext uri="{FF2B5EF4-FFF2-40B4-BE49-F238E27FC236}">
                <a16:creationId xmlns:a16="http://schemas.microsoft.com/office/drawing/2014/main" id="{4BA8E22F-100A-2802-5347-1F519CB3158B}"/>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0" name="Google Shape;2620;p166"/>
          <p:cNvSpPr txBox="1">
            <a:spLocks noGrp="1"/>
          </p:cNvSpPr>
          <p:nvPr>
            <p:ph type="title"/>
          </p:nvPr>
        </p:nvSpPr>
        <p:spPr>
          <a:xfrm>
            <a:off x="311977" y="445025"/>
            <a:ext cx="8520075" cy="572738"/>
          </a:xfrm>
          <a:prstGeom prst="rect">
            <a:avLst/>
          </a:prstGeom>
        </p:spPr>
        <p:txBody>
          <a:bodyPr spcFirstLastPara="1" wrap="square" lIns="91425" tIns="91425" rIns="91425" bIns="91425" anchor="t" anchorCtr="0">
            <a:normAutofit fontScale="90000"/>
          </a:bodyPr>
          <a:lstStyle/>
          <a:p>
            <a:r>
              <a:rPr lang="ru"/>
              <a:t>Evaluation of reward models safety</a:t>
            </a:r>
            <a:endParaRPr/>
          </a:p>
        </p:txBody>
      </p:sp>
      <p:sp>
        <p:nvSpPr>
          <p:cNvPr id="2621" name="Google Shape;2621;p166"/>
          <p:cNvSpPr txBox="1">
            <a:spLocks noGrp="1"/>
          </p:cNvSpPr>
          <p:nvPr>
            <p:ph type="body" idx="1"/>
          </p:nvPr>
        </p:nvSpPr>
        <p:spPr>
          <a:xfrm>
            <a:off x="311977" y="1152475"/>
            <a:ext cx="8520075" cy="3416400"/>
          </a:xfrm>
          <a:prstGeom prst="rect">
            <a:avLst/>
          </a:prstGeom>
        </p:spPr>
        <p:txBody>
          <a:bodyPr spcFirstLastPara="1" wrap="square" lIns="91425" tIns="91425" rIns="91425" bIns="91425" anchor="t" anchorCtr="0">
            <a:normAutofit/>
          </a:bodyPr>
          <a:lstStyle/>
          <a:p>
            <a:pPr marL="0" indent="0">
              <a:buNone/>
            </a:pPr>
            <a:r>
              <a:rPr lang="ru" dirty="0">
                <a:solidFill>
                  <a:schemeClr val="dk1"/>
                </a:solidFill>
              </a:rPr>
              <a:t>Rough project beginning:</a:t>
            </a:r>
            <a:endParaRPr dirty="0">
              <a:solidFill>
                <a:schemeClr val="dk1"/>
              </a:solidFill>
            </a:endParaRPr>
          </a:p>
          <a:p>
            <a:pPr marL="457200" indent="-342900">
              <a:spcBef>
                <a:spcPts val="1200"/>
              </a:spcBef>
              <a:buClr>
                <a:schemeClr val="dk1"/>
              </a:buClr>
            </a:pPr>
            <a:r>
              <a:rPr lang="ru" dirty="0">
                <a:solidFill>
                  <a:schemeClr val="dk1"/>
                </a:solidFill>
              </a:rPr>
              <a:t>Create a set dataset where one sentence is clearly preferred to another.</a:t>
            </a:r>
            <a:endParaRPr dirty="0">
              <a:solidFill>
                <a:schemeClr val="dk1"/>
              </a:solidFill>
            </a:endParaRPr>
          </a:p>
          <a:p>
            <a:pPr marL="457200" indent="-342900">
              <a:buClr>
                <a:schemeClr val="dk1"/>
              </a:buClr>
            </a:pPr>
            <a:r>
              <a:rPr lang="ru" dirty="0">
                <a:solidFill>
                  <a:schemeClr val="dk1"/>
                </a:solidFill>
              </a:rPr>
              <a:t>See how many reward models agree with this.</a:t>
            </a:r>
            <a:endParaRPr dirty="0">
              <a:solidFill>
                <a:schemeClr val="dk1"/>
              </a:solidFill>
            </a:endParaRPr>
          </a:p>
          <a:p>
            <a:pPr marL="457200" indent="-342900">
              <a:buClr>
                <a:schemeClr val="dk1"/>
              </a:buClr>
            </a:pPr>
            <a:r>
              <a:rPr lang="ru" dirty="0">
                <a:solidFill>
                  <a:schemeClr val="dk1"/>
                </a:solidFill>
              </a:rPr>
              <a:t>Do scaling laws matter here? Or how much?</a:t>
            </a:r>
            <a:endParaRPr dirty="0">
              <a:solidFill>
                <a:schemeClr val="dk1"/>
              </a:solidFill>
            </a:endParaRPr>
          </a:p>
          <a:p>
            <a:pPr marL="457200" indent="-342900"/>
            <a:r>
              <a:rPr lang="ru" b="1" dirty="0">
                <a:solidFill>
                  <a:schemeClr val="dk2"/>
                </a:solidFill>
              </a:rPr>
              <a:t>Important subset</a:t>
            </a:r>
            <a:r>
              <a:rPr lang="ru" dirty="0">
                <a:solidFill>
                  <a:schemeClr val="dk2"/>
                </a:solidFill>
              </a:rPr>
              <a:t>: pairs based on carefully curated safety / red-teaming data.</a:t>
            </a:r>
            <a:endParaRPr dirty="0">
              <a:solidFill>
                <a:schemeClr val="dk1"/>
              </a:solidFill>
            </a:endParaRPr>
          </a:p>
        </p:txBody>
      </p:sp>
      <p:sp>
        <p:nvSpPr>
          <p:cNvPr id="2" name="TextBox 1">
            <a:extLst>
              <a:ext uri="{FF2B5EF4-FFF2-40B4-BE49-F238E27FC236}">
                <a16:creationId xmlns:a16="http://schemas.microsoft.com/office/drawing/2014/main" id="{8C022161-869E-064D-4C12-A5B6D8FCFFE0}"/>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626"/>
        <p:cNvGrpSpPr/>
        <p:nvPr/>
      </p:nvGrpSpPr>
      <p:grpSpPr>
        <a:xfrm>
          <a:off x="0" y="0"/>
          <a:ext cx="0" cy="0"/>
          <a:chOff x="0" y="0"/>
          <a:chExt cx="0" cy="0"/>
        </a:xfrm>
      </p:grpSpPr>
      <p:sp>
        <p:nvSpPr>
          <p:cNvPr id="2627" name="Google Shape;2627;p167"/>
          <p:cNvSpPr txBox="1">
            <a:spLocks noGrp="1"/>
          </p:cNvSpPr>
          <p:nvPr>
            <p:ph type="title"/>
          </p:nvPr>
        </p:nvSpPr>
        <p:spPr>
          <a:xfrm>
            <a:off x="311977" y="445025"/>
            <a:ext cx="8520075" cy="572738"/>
          </a:xfrm>
          <a:prstGeom prst="rect">
            <a:avLst/>
          </a:prstGeom>
        </p:spPr>
        <p:txBody>
          <a:bodyPr spcFirstLastPara="1" wrap="square" lIns="91425" tIns="91425" rIns="91425" bIns="91425" anchor="t" anchorCtr="0">
            <a:normAutofit fontScale="90000"/>
          </a:bodyPr>
          <a:lstStyle/>
          <a:p>
            <a:r>
              <a:rPr lang="ru"/>
              <a:t>Open &amp; academic RLHF: available models &amp; methods</a:t>
            </a:r>
            <a:endParaRPr/>
          </a:p>
        </p:txBody>
      </p:sp>
      <p:sp>
        <p:nvSpPr>
          <p:cNvPr id="2628" name="Google Shape;2628;p167"/>
          <p:cNvSpPr txBox="1">
            <a:spLocks noGrp="1"/>
          </p:cNvSpPr>
          <p:nvPr>
            <p:ph type="sldNum" idx="12"/>
          </p:nvPr>
        </p:nvSpPr>
        <p:spPr>
          <a:xfrm>
            <a:off x="6682800" y="4663219"/>
            <a:ext cx="2054138" cy="393638"/>
          </a:xfrm>
          <a:prstGeom prst="rect">
            <a:avLst/>
          </a:prstGeom>
        </p:spPr>
        <p:txBody>
          <a:bodyPr spcFirstLastPara="1" wrap="square" lIns="91425" tIns="91425" rIns="91425" bIns="91425" anchor="ctr" anchorCtr="0">
            <a:normAutofit/>
          </a:bodyPr>
          <a:lstStyle/>
          <a:p>
            <a:r>
              <a:rPr lang="ru"/>
              <a:t>Stanford CS329H: </a:t>
            </a:r>
            <a:fld id="{00000000-1234-1234-1234-123412341234}" type="slidenum">
              <a:rPr lang="ru"/>
              <a:pPr/>
              <a:t>106</a:t>
            </a:fld>
            <a:endParaRPr/>
          </a:p>
        </p:txBody>
      </p:sp>
      <p:sp>
        <p:nvSpPr>
          <p:cNvPr id="2629" name="Google Shape;2629;p167"/>
          <p:cNvSpPr txBox="1">
            <a:spLocks noGrp="1"/>
          </p:cNvSpPr>
          <p:nvPr>
            <p:ph type="body" idx="1"/>
          </p:nvPr>
        </p:nvSpPr>
        <p:spPr>
          <a:xfrm>
            <a:off x="311977" y="1152475"/>
            <a:ext cx="3999600" cy="3416400"/>
          </a:xfrm>
          <a:prstGeom prst="rect">
            <a:avLst/>
          </a:prstGeom>
        </p:spPr>
        <p:txBody>
          <a:bodyPr spcFirstLastPara="1" wrap="square" lIns="91425" tIns="91425" rIns="91425" bIns="91425" anchor="t" anchorCtr="0">
            <a:normAutofit/>
          </a:bodyPr>
          <a:lstStyle/>
          <a:p>
            <a:r>
              <a:rPr lang="ru"/>
              <a:t>Base models: Llama 2, Mistral 7b and instruction-tuned peers</a:t>
            </a:r>
            <a:endParaRPr/>
          </a:p>
          <a:p>
            <a:r>
              <a:rPr lang="ru"/>
              <a:t>Popular tools:</a:t>
            </a:r>
            <a:endParaRPr/>
          </a:p>
          <a:p>
            <a:pPr lvl="1"/>
            <a:r>
              <a:rPr lang="ru"/>
              <a:t>RLHF:</a:t>
            </a:r>
            <a:endParaRPr/>
          </a:p>
          <a:p>
            <a:pPr lvl="2"/>
            <a:r>
              <a:rPr lang="ru" u="sng">
                <a:solidFill>
                  <a:schemeClr val="hlink"/>
                </a:solidFill>
                <a:hlinkClick r:id="rId3"/>
              </a:rPr>
              <a:t>TRL</a:t>
            </a:r>
            <a:r>
              <a:rPr lang="ru"/>
              <a:t> (von Werra et al. 2020), </a:t>
            </a:r>
            <a:endParaRPr/>
          </a:p>
          <a:p>
            <a:pPr lvl="2"/>
            <a:r>
              <a:rPr lang="ru" u="sng">
                <a:solidFill>
                  <a:schemeClr val="hlink"/>
                </a:solidFill>
                <a:hlinkClick r:id="rId4"/>
              </a:rPr>
              <a:t>TRLX</a:t>
            </a:r>
            <a:r>
              <a:rPr lang="ru"/>
              <a:t> (Havrilla et al. 2022), </a:t>
            </a:r>
            <a:endParaRPr/>
          </a:p>
          <a:p>
            <a:pPr lvl="2"/>
            <a:r>
              <a:rPr lang="ru" u="sng">
                <a:solidFill>
                  <a:schemeClr val="hlink"/>
                </a:solidFill>
                <a:hlinkClick r:id="rId5"/>
              </a:rPr>
              <a:t>RL4LMs</a:t>
            </a:r>
            <a:r>
              <a:rPr lang="ru"/>
              <a:t> (Ramamurthy et al. 2022),</a:t>
            </a:r>
            <a:endParaRPr/>
          </a:p>
          <a:p>
            <a:pPr lvl="1"/>
            <a:r>
              <a:rPr lang="ru"/>
              <a:t>Efficient fine-tuning:</a:t>
            </a:r>
            <a:endParaRPr/>
          </a:p>
          <a:p>
            <a:pPr lvl="2"/>
            <a:r>
              <a:rPr lang="ru" u="sng">
                <a:solidFill>
                  <a:schemeClr val="hlink"/>
                </a:solidFill>
                <a:hlinkClick r:id="rId6"/>
              </a:rPr>
              <a:t>🤗 PEFT</a:t>
            </a:r>
            <a:r>
              <a:rPr lang="ru"/>
              <a:t> (Mangrulkar et al. 2022)</a:t>
            </a:r>
            <a:endParaRPr/>
          </a:p>
          <a:p>
            <a:pPr lvl="1"/>
            <a:r>
              <a:rPr lang="ru"/>
              <a:t>Inference quantization</a:t>
            </a:r>
            <a:endParaRPr/>
          </a:p>
          <a:p>
            <a:pPr lvl="2"/>
            <a:r>
              <a:rPr lang="ru" u="sng">
                <a:solidFill>
                  <a:schemeClr val="hlink"/>
                </a:solidFill>
                <a:hlinkClick r:id="rId7"/>
              </a:rPr>
              <a:t>BitsAndBytes</a:t>
            </a:r>
            <a:r>
              <a:rPr lang="ru"/>
              <a:t> (Dettmers et al. 2022)</a:t>
            </a:r>
            <a:endParaRPr/>
          </a:p>
        </p:txBody>
      </p:sp>
      <p:sp>
        <p:nvSpPr>
          <p:cNvPr id="2630" name="Google Shape;2630;p167"/>
          <p:cNvSpPr txBox="1">
            <a:spLocks noGrp="1"/>
          </p:cNvSpPr>
          <p:nvPr>
            <p:ph type="body" idx="2"/>
          </p:nvPr>
        </p:nvSpPr>
        <p:spPr>
          <a:xfrm>
            <a:off x="4832381" y="1152475"/>
            <a:ext cx="3999600" cy="3416400"/>
          </a:xfrm>
          <a:prstGeom prst="rect">
            <a:avLst/>
          </a:prstGeom>
        </p:spPr>
        <p:txBody>
          <a:bodyPr spcFirstLastPara="1" wrap="square" lIns="91425" tIns="91425" rIns="91425" bIns="91425" anchor="t" anchorCtr="0">
            <a:normAutofit/>
          </a:bodyPr>
          <a:lstStyle/>
          <a:p>
            <a:r>
              <a:rPr lang="ru"/>
              <a:t>Popular RLHF tuned models</a:t>
            </a:r>
            <a:endParaRPr/>
          </a:p>
          <a:p>
            <a:pPr lvl="1"/>
            <a:r>
              <a:rPr lang="ru" u="sng">
                <a:solidFill>
                  <a:schemeClr val="hlink"/>
                </a:solidFill>
                <a:hlinkClick r:id="rId8"/>
              </a:rPr>
              <a:t>Zephyr-beta</a:t>
            </a:r>
            <a:r>
              <a:rPr lang="ru"/>
              <a:t>: Mistral + </a:t>
            </a:r>
            <a:r>
              <a:rPr lang="ru" u="sng">
                <a:solidFill>
                  <a:schemeClr val="hlink"/>
                </a:solidFill>
                <a:hlinkClick r:id="rId9"/>
              </a:rPr>
              <a:t>UltraChat</a:t>
            </a:r>
            <a:r>
              <a:rPr lang="ru"/>
              <a:t> + DPO(</a:t>
            </a:r>
            <a:r>
              <a:rPr lang="ru" u="sng">
                <a:solidFill>
                  <a:schemeClr val="hlink"/>
                </a:solidFill>
                <a:hlinkClick r:id="rId10"/>
              </a:rPr>
              <a:t>UltraFeedback</a:t>
            </a:r>
            <a:r>
              <a:rPr lang="ru"/>
              <a:t>)</a:t>
            </a:r>
            <a:endParaRPr/>
          </a:p>
          <a:p>
            <a:pPr lvl="1"/>
            <a:r>
              <a:rPr lang="ru" u="sng">
                <a:solidFill>
                  <a:schemeClr val="hlink"/>
                </a:solidFill>
                <a:hlinkClick r:id="rId11"/>
              </a:rPr>
              <a:t>Tulu 2</a:t>
            </a:r>
            <a:r>
              <a:rPr lang="ru"/>
              <a:t>: Llama 2 + </a:t>
            </a:r>
            <a:r>
              <a:rPr lang="ru" u="sng">
                <a:solidFill>
                  <a:schemeClr val="hlink"/>
                </a:solidFill>
                <a:hlinkClick r:id="rId12"/>
              </a:rPr>
              <a:t>Tulu IFT data</a:t>
            </a:r>
            <a:r>
              <a:rPr lang="ru"/>
              <a:t> + DPO(</a:t>
            </a:r>
            <a:r>
              <a:rPr lang="ru" u="sng">
                <a:solidFill>
                  <a:schemeClr val="hlink"/>
                </a:solidFill>
                <a:hlinkClick r:id="rId10"/>
              </a:rPr>
              <a:t>UltraFeedback</a:t>
            </a:r>
            <a:r>
              <a:rPr lang="ru"/>
              <a:t>)</a:t>
            </a:r>
            <a:endParaRPr/>
          </a:p>
          <a:p>
            <a:pPr lvl="1"/>
            <a:r>
              <a:rPr lang="ru" u="sng">
                <a:solidFill>
                  <a:schemeClr val="hlink"/>
                </a:solidFill>
                <a:hlinkClick r:id="rId13"/>
              </a:rPr>
              <a:t>Starling</a:t>
            </a:r>
            <a:r>
              <a:rPr lang="ru"/>
              <a:t>: Mistral + </a:t>
            </a:r>
            <a:r>
              <a:rPr lang="ru" u="sng">
                <a:solidFill>
                  <a:schemeClr val="hlink"/>
                </a:solidFill>
                <a:hlinkClick r:id="rId14"/>
              </a:rPr>
              <a:t>OpenChat3.5</a:t>
            </a:r>
            <a:r>
              <a:rPr lang="ru"/>
              <a:t> + </a:t>
            </a:r>
            <a:r>
              <a:rPr lang="ru" u="sng">
                <a:solidFill>
                  <a:schemeClr val="hlink"/>
                </a:solidFill>
                <a:hlinkClick r:id="rId15"/>
              </a:rPr>
              <a:t>APA</a:t>
            </a:r>
            <a:r>
              <a:rPr lang="ru"/>
              <a:t>(</a:t>
            </a:r>
            <a:r>
              <a:rPr lang="ru" u="sng">
                <a:solidFill>
                  <a:schemeClr val="hlink"/>
                </a:solidFill>
                <a:hlinkClick r:id="rId16"/>
              </a:rPr>
              <a:t>Nectar</a:t>
            </a:r>
            <a:r>
              <a:rPr lang="ru"/>
              <a:t>)</a:t>
            </a:r>
            <a:endParaRPr/>
          </a:p>
          <a:p>
            <a:pPr lvl="1"/>
            <a:r>
              <a:rPr lang="ru"/>
              <a:t>A rapidly growing list!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168"/>
          <p:cNvSpPr txBox="1">
            <a:spLocks noGrp="1"/>
          </p:cNvSpPr>
          <p:nvPr>
            <p:ph type="title"/>
          </p:nvPr>
        </p:nvSpPr>
        <p:spPr>
          <a:xfrm>
            <a:off x="311977" y="445025"/>
            <a:ext cx="8520075" cy="572738"/>
          </a:xfrm>
          <a:prstGeom prst="rect">
            <a:avLst/>
          </a:prstGeom>
        </p:spPr>
        <p:txBody>
          <a:bodyPr spcFirstLastPara="1" wrap="square" lIns="91425" tIns="91425" rIns="91425" bIns="91425" anchor="t" anchorCtr="0">
            <a:normAutofit fontScale="90000"/>
          </a:bodyPr>
          <a:lstStyle/>
          <a:p>
            <a:r>
              <a:rPr lang="ru"/>
              <a:t>Conclusions</a:t>
            </a:r>
            <a:endParaRPr/>
          </a:p>
        </p:txBody>
      </p:sp>
      <p:sp>
        <p:nvSpPr>
          <p:cNvPr id="2636" name="Google Shape;2636;p168"/>
          <p:cNvSpPr txBox="1">
            <a:spLocks noGrp="1"/>
          </p:cNvSpPr>
          <p:nvPr>
            <p:ph type="body" idx="1"/>
          </p:nvPr>
        </p:nvSpPr>
        <p:spPr>
          <a:xfrm>
            <a:off x="311977" y="1152475"/>
            <a:ext cx="8520075" cy="3416400"/>
          </a:xfrm>
          <a:prstGeom prst="rect">
            <a:avLst/>
          </a:prstGeom>
        </p:spPr>
        <p:txBody>
          <a:bodyPr spcFirstLastPara="1" wrap="square" lIns="91425" tIns="91425" rIns="91425" bIns="91425" anchor="t" anchorCtr="0">
            <a:normAutofit/>
          </a:bodyPr>
          <a:lstStyle/>
          <a:p>
            <a:pPr marL="0" indent="0">
              <a:buNone/>
            </a:pPr>
            <a:r>
              <a:rPr lang="ru"/>
              <a:t>Lots to do in RLHF! Lots of people to include in this process!</a:t>
            </a:r>
            <a:endParaRPr/>
          </a:p>
          <a:p>
            <a:pPr marL="0" indent="0">
              <a:spcBef>
                <a:spcPts val="1200"/>
              </a:spcBef>
              <a:buNone/>
            </a:pPr>
            <a:endParaRPr/>
          </a:p>
          <a:p>
            <a:pPr marL="0" indent="0">
              <a:spcBef>
                <a:spcPts val="1200"/>
              </a:spcBef>
              <a:buNone/>
            </a:pPr>
            <a:r>
              <a:rPr lang="ru"/>
              <a:t>Happy to collaborate and help.</a:t>
            </a:r>
            <a:endParaRPr/>
          </a:p>
          <a:p>
            <a:pPr marL="0" indent="0">
              <a:spcBef>
                <a:spcPts val="1200"/>
              </a:spcBef>
              <a:buNone/>
            </a:pPr>
            <a:r>
              <a:rPr lang="ru"/>
              <a:t>Socials: @natolambert</a:t>
            </a:r>
            <a:endParaRPr/>
          </a:p>
          <a:p>
            <a:pPr marL="0" indent="0">
              <a:spcBef>
                <a:spcPts val="1200"/>
              </a:spcBef>
              <a:spcAft>
                <a:spcPts val="1200"/>
              </a:spcAft>
              <a:buNone/>
            </a:pPr>
            <a:r>
              <a:rPr lang="ru"/>
              <a:t>nathan@natolambert.com</a:t>
            </a:r>
            <a:endParaRPr/>
          </a:p>
        </p:txBody>
      </p:sp>
      <p:sp>
        <p:nvSpPr>
          <p:cNvPr id="2637" name="Google Shape;2637;p168"/>
          <p:cNvSpPr txBox="1">
            <a:spLocks noGrp="1"/>
          </p:cNvSpPr>
          <p:nvPr>
            <p:ph type="sldNum" idx="12"/>
          </p:nvPr>
        </p:nvSpPr>
        <p:spPr>
          <a:xfrm>
            <a:off x="6682800" y="4663219"/>
            <a:ext cx="2054138" cy="393638"/>
          </a:xfrm>
          <a:prstGeom prst="rect">
            <a:avLst/>
          </a:prstGeom>
        </p:spPr>
        <p:txBody>
          <a:bodyPr spcFirstLastPara="1" wrap="square" lIns="91425" tIns="91425" rIns="91425" bIns="91425" anchor="ctr" anchorCtr="0">
            <a:normAutofit/>
          </a:bodyPr>
          <a:lstStyle/>
          <a:p>
            <a:r>
              <a:rPr lang="ru"/>
              <a:t>Stanford CS329H: </a:t>
            </a:r>
            <a:fld id="{00000000-1234-1234-1234-123412341234}" type="slidenum">
              <a:rPr lang="ru"/>
              <a:pPr/>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97EA-9095-0459-C638-58FD331FF774}"/>
              </a:ext>
            </a:extLst>
          </p:cNvPr>
          <p:cNvSpPr>
            <a:spLocks noGrp="1"/>
          </p:cNvSpPr>
          <p:nvPr>
            <p:ph type="title"/>
          </p:nvPr>
        </p:nvSpPr>
        <p:spPr/>
        <p:txBody>
          <a:bodyPr>
            <a:normAutofit fontScale="90000"/>
          </a:bodyPr>
          <a:lstStyle/>
          <a:p>
            <a:r>
              <a:rPr lang="en-US" dirty="0"/>
              <a:t>General Discussion on Evaluation</a:t>
            </a:r>
          </a:p>
        </p:txBody>
      </p:sp>
      <p:sp>
        <p:nvSpPr>
          <p:cNvPr id="3" name="Content Placeholder 2">
            <a:extLst>
              <a:ext uri="{FF2B5EF4-FFF2-40B4-BE49-F238E27FC236}">
                <a16:creationId xmlns:a16="http://schemas.microsoft.com/office/drawing/2014/main" id="{3280E99A-8F8B-DEDC-98D0-9D723DE84F90}"/>
              </a:ext>
            </a:extLst>
          </p:cNvPr>
          <p:cNvSpPr>
            <a:spLocks noGrp="1"/>
          </p:cNvSpPr>
          <p:nvPr>
            <p:ph idx="1"/>
          </p:nvPr>
        </p:nvSpPr>
        <p:spPr/>
        <p:txBody>
          <a:bodyPr/>
          <a:lstStyle/>
          <a:p>
            <a:r>
              <a:rPr lang="en-US" dirty="0">
                <a:hlinkClick r:id="rId2"/>
              </a:rPr>
              <a:t>https://tatsu-lab.github.io/alpaca_eval/</a:t>
            </a:r>
            <a:r>
              <a:rPr lang="en-US" dirty="0"/>
              <a:t> </a:t>
            </a:r>
          </a:p>
          <a:p>
            <a:r>
              <a:rPr lang="en-US" dirty="0">
                <a:hlinkClick r:id="rId3"/>
              </a:rPr>
              <a:t>https://huggingface.co/spaces/lmsys/chatbot-arena-leaderboard?utm_source=substack&amp;utm_medium=email</a:t>
            </a:r>
            <a:r>
              <a:rPr lang="en-US" dirty="0"/>
              <a:t> </a:t>
            </a:r>
          </a:p>
          <a:p>
            <a:r>
              <a:rPr lang="en-US" dirty="0"/>
              <a:t> </a:t>
            </a:r>
            <a:r>
              <a:rPr lang="en-US" dirty="0">
                <a:hlinkClick r:id="rId4"/>
              </a:rPr>
              <a:t>https://arxiv.org/pdf/2310.16944.pdf</a:t>
            </a:r>
            <a:r>
              <a:rPr lang="en-US" dirty="0"/>
              <a:t> </a:t>
            </a:r>
          </a:p>
        </p:txBody>
      </p:sp>
    </p:spTree>
    <p:extLst>
      <p:ext uri="{BB962C8B-B14F-4D97-AF65-F5344CB8AC3E}">
        <p14:creationId xmlns:p14="http://schemas.microsoft.com/office/powerpoint/2010/main" val="3970670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0A78-8AFF-97F9-F2AA-3F3710385418}"/>
              </a:ext>
            </a:extLst>
          </p:cNvPr>
          <p:cNvSpPr>
            <a:spLocks noGrp="1"/>
          </p:cNvSpPr>
          <p:nvPr>
            <p:ph type="title"/>
          </p:nvPr>
        </p:nvSpPr>
        <p:spPr/>
        <p:txBody>
          <a:bodyPr>
            <a:normAutofit fontScale="90000"/>
          </a:bodyPr>
          <a:lstStyle/>
          <a:p>
            <a:r>
              <a:rPr lang="en-US" dirty="0"/>
              <a:t>Lambert’s talk:</a:t>
            </a:r>
          </a:p>
        </p:txBody>
      </p:sp>
      <p:sp>
        <p:nvSpPr>
          <p:cNvPr id="3" name="Content Placeholder 2">
            <a:extLst>
              <a:ext uri="{FF2B5EF4-FFF2-40B4-BE49-F238E27FC236}">
                <a16:creationId xmlns:a16="http://schemas.microsoft.com/office/drawing/2014/main" id="{7E9A127C-E989-F3AD-F6BC-A18FE2E0DB6C}"/>
              </a:ext>
            </a:extLst>
          </p:cNvPr>
          <p:cNvSpPr>
            <a:spLocks noGrp="1"/>
          </p:cNvSpPr>
          <p:nvPr>
            <p:ph idx="1"/>
          </p:nvPr>
        </p:nvSpPr>
        <p:spPr/>
        <p:txBody>
          <a:bodyPr/>
          <a:lstStyle/>
          <a:p>
            <a:r>
              <a:rPr lang="en-US" dirty="0">
                <a:hlinkClick r:id="rId2"/>
              </a:rPr>
              <a:t>https://docs.google.com/presentation/d/12YyZmOpgrsUT2dE0PRZC8u-_uPG_dTExM0TpI9mnfDE/edit#slide=id.g82736d3e0d_0_26</a:t>
            </a:r>
            <a:r>
              <a:rPr lang="en-US" dirty="0"/>
              <a:t> </a:t>
            </a:r>
          </a:p>
          <a:p>
            <a:endParaRPr lang="en-US" dirty="0"/>
          </a:p>
        </p:txBody>
      </p:sp>
    </p:spTree>
    <p:extLst>
      <p:ext uri="{BB962C8B-B14F-4D97-AF65-F5344CB8AC3E}">
        <p14:creationId xmlns:p14="http://schemas.microsoft.com/office/powerpoint/2010/main" val="3478022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1862" name="Google Shape;1862;p96"/>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63" name="Google Shape;1863;p96"/>
          <p:cNvPicPr preferRelativeResize="0"/>
          <p:nvPr/>
        </p:nvPicPr>
        <p:blipFill>
          <a:blip r:embed="rId3">
            <a:alphaModFix/>
          </a:blip>
          <a:stretch>
            <a:fillRect/>
          </a:stretch>
        </p:blipFill>
        <p:spPr>
          <a:xfrm>
            <a:off x="1664513" y="1285125"/>
            <a:ext cx="345977" cy="335178"/>
          </a:xfrm>
          <a:prstGeom prst="rect">
            <a:avLst/>
          </a:prstGeom>
          <a:noFill/>
          <a:ln>
            <a:noFill/>
          </a:ln>
        </p:spPr>
      </p:pic>
      <p:sp>
        <p:nvSpPr>
          <p:cNvPr id="1864" name="Google Shape;1864;p96"/>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2020: GPT-3 surprising capabilities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2021: stochastic parrots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65" name="Google Shape;1865;p96"/>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66" name="Google Shape;1866;p96"/>
          <p:cNvPicPr preferRelativeResize="0"/>
          <p:nvPr/>
        </p:nvPicPr>
        <p:blipFill>
          <a:blip r:embed="rId4">
            <a:alphaModFix/>
          </a:blip>
          <a:stretch>
            <a:fillRect/>
          </a:stretch>
        </p:blipFill>
        <p:spPr>
          <a:xfrm>
            <a:off x="4728063" y="675275"/>
            <a:ext cx="4109702" cy="3349280"/>
          </a:xfrm>
          <a:prstGeom prst="rect">
            <a:avLst/>
          </a:prstGeom>
          <a:noFill/>
          <a:ln>
            <a:noFill/>
          </a:ln>
        </p:spPr>
      </p:pic>
      <p:sp>
        <p:nvSpPr>
          <p:cNvPr id="1867" name="Google Shape;1867;p96"/>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5000"/>
              </a:lnSpc>
              <a:buSzPts val="2300"/>
              <a:buNone/>
            </a:pPr>
            <a:r>
              <a:rPr lang="ru" sz="1388" dirty="0">
                <a:solidFill>
                  <a:srgbClr val="0097A7"/>
                </a:solidFill>
                <a:sym typeface="Helvetica Neue Light"/>
              </a:rPr>
              <a:t>“large language models exhibit a wide range of harmful behaviors such as reinforcing social biases, generating offensive or toxic outputs, leaking personally identifiable information from the training data, aiding in disinformation campaigns, generating extremist texts, spreading falsehoods, and the list goes on” - ganguli et. al, 2022</a:t>
            </a:r>
            <a:endParaRPr sz="1388" dirty="0">
              <a:solidFill>
                <a:srgbClr val="0097A7"/>
              </a:solidFill>
              <a:sym typeface="Helvetica Neue Light"/>
            </a:endParaRPr>
          </a:p>
          <a:p>
            <a:pPr marL="0" indent="0">
              <a:lnSpc>
                <a:spcPct val="105000"/>
              </a:lnSpc>
              <a:spcBef>
                <a:spcPts val="1200"/>
              </a:spcBef>
              <a:spcAft>
                <a:spcPts val="1200"/>
              </a:spcAft>
              <a:buSzPts val="2300"/>
              <a:buNone/>
            </a:pPr>
            <a:endParaRPr sz="1388" dirty="0">
              <a:sym typeface="Helvetica Neue Light"/>
            </a:endParaRPr>
          </a:p>
        </p:txBody>
      </p:sp>
      <p:sp>
        <p:nvSpPr>
          <p:cNvPr id="2" name="TextBox 1">
            <a:extLst>
              <a:ext uri="{FF2B5EF4-FFF2-40B4-BE49-F238E27FC236}">
                <a16:creationId xmlns:a16="http://schemas.microsoft.com/office/drawing/2014/main" id="{93875F30-1C3F-B0CC-9881-AD73E5FE935B}"/>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itle 2">
            <a:extLst>
              <a:ext uri="{FF2B5EF4-FFF2-40B4-BE49-F238E27FC236}">
                <a16:creationId xmlns:a16="http://schemas.microsoft.com/office/drawing/2014/main" id="{68725934-78F2-A981-C896-9B8185B2D10D}"/>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727A-5F00-E52C-AE4D-3233D9F36ADC}"/>
              </a:ext>
            </a:extLst>
          </p:cNvPr>
          <p:cNvSpPr>
            <a:spLocks noGrp="1"/>
          </p:cNvSpPr>
          <p:nvPr>
            <p:ph type="title"/>
          </p:nvPr>
        </p:nvSpPr>
        <p:spPr/>
        <p:txBody>
          <a:bodyPr>
            <a:normAutofit fontScale="90000"/>
          </a:bodyPr>
          <a:lstStyle/>
          <a:p>
            <a:r>
              <a:rPr lang="en-US" dirty="0"/>
              <a:t>Overoptimization of reward function </a:t>
            </a:r>
          </a:p>
        </p:txBody>
      </p:sp>
      <p:sp>
        <p:nvSpPr>
          <p:cNvPr id="3" name="Content Placeholder 2">
            <a:extLst>
              <a:ext uri="{FF2B5EF4-FFF2-40B4-BE49-F238E27FC236}">
                <a16:creationId xmlns:a16="http://schemas.microsoft.com/office/drawing/2014/main" id="{CCD656CA-ECB4-B745-867A-0F962707CC81}"/>
              </a:ext>
            </a:extLst>
          </p:cNvPr>
          <p:cNvSpPr>
            <a:spLocks noGrp="1"/>
          </p:cNvSpPr>
          <p:nvPr>
            <p:ph idx="1"/>
          </p:nvPr>
        </p:nvSpPr>
        <p:spPr/>
        <p:txBody>
          <a:bodyPr/>
          <a:lstStyle/>
          <a:p>
            <a:r>
              <a:rPr lang="en-US" dirty="0">
                <a:hlinkClick r:id="rId2"/>
              </a:rPr>
              <a:t>https://arxiv.org/abs/2210.10760</a:t>
            </a:r>
            <a:r>
              <a:rPr lang="en-US" dirty="0"/>
              <a:t> </a:t>
            </a:r>
          </a:p>
        </p:txBody>
      </p:sp>
      <p:pic>
        <p:nvPicPr>
          <p:cNvPr id="1026" name="Picture 2">
            <a:extLst>
              <a:ext uri="{FF2B5EF4-FFF2-40B4-BE49-F238E27FC236}">
                <a16:creationId xmlns:a16="http://schemas.microsoft.com/office/drawing/2014/main" id="{F093B8EF-270F-4487-0E6B-9767F2DB4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496" y="1838983"/>
            <a:ext cx="5065008" cy="285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696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0BEA4-A28D-D8B1-05C6-845BA9337665}"/>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42AFD08-3419-18A0-A850-711FC4A0A9E3}"/>
              </a:ext>
            </a:extLst>
          </p:cNvPr>
          <p:cNvSpPr>
            <a:spLocks noGrp="1"/>
          </p:cNvSpPr>
          <p:nvPr>
            <p:ph idx="1"/>
          </p:nvPr>
        </p:nvSpPr>
        <p:spPr/>
        <p:txBody>
          <a:bodyPr/>
          <a:lstStyle/>
          <a:p>
            <a:r>
              <a:rPr lang="en-US" dirty="0"/>
              <a:t>Note that </a:t>
            </a:r>
            <a:r>
              <a:rPr lang="en-US" dirty="0" err="1"/>
              <a:t>LLama</a:t>
            </a:r>
            <a:r>
              <a:rPr lang="en-US" dirty="0"/>
              <a:t> 2 sampling was a bit different: </a:t>
            </a:r>
          </a:p>
          <a:p>
            <a:pPr lvl="1"/>
            <a:r>
              <a:rPr lang="en-US" dirty="0"/>
              <a:t>&gt; </a:t>
            </a:r>
            <a:r>
              <a:rPr lang="en-US" dirty="0">
                <a:solidFill>
                  <a:srgbClr val="404040"/>
                </a:solidFill>
                <a:effectLst/>
                <a:latin typeface="Tahoma" panose="020B0604030504040204" pitchFamily="34" charset="0"/>
              </a:rPr>
              <a:t>best-of-N / rejection sampling techniques (like those used in Llama 2 </a:t>
            </a:r>
            <a:endParaRPr lang="en-US" dirty="0"/>
          </a:p>
        </p:txBody>
      </p:sp>
    </p:spTree>
    <p:extLst>
      <p:ext uri="{BB962C8B-B14F-4D97-AF65-F5344CB8AC3E}">
        <p14:creationId xmlns:p14="http://schemas.microsoft.com/office/powerpoint/2010/main" val="11099212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3D1E-D7FF-00F4-1EEF-7A3B4B4A7025}"/>
              </a:ext>
            </a:extLst>
          </p:cNvPr>
          <p:cNvSpPr>
            <a:spLocks noGrp="1"/>
          </p:cNvSpPr>
          <p:nvPr>
            <p:ph type="title"/>
          </p:nvPr>
        </p:nvSpPr>
        <p:spPr/>
        <p:txBody>
          <a:bodyPr>
            <a:normAutofit fontScale="90000"/>
          </a:bodyPr>
          <a:lstStyle/>
          <a:p>
            <a:r>
              <a:rPr lang="en-US" dirty="0"/>
              <a:t>Things that can go wrong (from John’s Sch’s slides)</a:t>
            </a:r>
          </a:p>
        </p:txBody>
      </p:sp>
      <p:sp>
        <p:nvSpPr>
          <p:cNvPr id="3" name="Content Placeholder 2">
            <a:extLst>
              <a:ext uri="{FF2B5EF4-FFF2-40B4-BE49-F238E27FC236}">
                <a16:creationId xmlns:a16="http://schemas.microsoft.com/office/drawing/2014/main" id="{F9075E7F-2E87-7DB8-713F-3E7BC11DE7D8}"/>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08DA4A0-9C05-71B5-A833-81DCAA173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818" y="993361"/>
            <a:ext cx="6639339" cy="373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4665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37C8-96FF-EBAD-3148-616AAE93980B}"/>
              </a:ext>
            </a:extLst>
          </p:cNvPr>
          <p:cNvSpPr>
            <a:spLocks noGrp="1"/>
          </p:cNvSpPr>
          <p:nvPr>
            <p:ph type="title"/>
          </p:nvPr>
        </p:nvSpPr>
        <p:spPr/>
        <p:txBody>
          <a:bodyPr>
            <a:normAutofit fontScale="90000"/>
          </a:bodyPr>
          <a:lstStyle/>
          <a:p>
            <a:r>
              <a:rPr lang="en-US" dirty="0"/>
              <a:t>Length bias</a:t>
            </a:r>
          </a:p>
        </p:txBody>
      </p:sp>
      <p:sp>
        <p:nvSpPr>
          <p:cNvPr id="3" name="Content Placeholder 2">
            <a:extLst>
              <a:ext uri="{FF2B5EF4-FFF2-40B4-BE49-F238E27FC236}">
                <a16:creationId xmlns:a16="http://schemas.microsoft.com/office/drawing/2014/main" id="{156975D2-9BD8-569B-02BD-50FAD23F20C0}"/>
              </a:ext>
            </a:extLst>
          </p:cNvPr>
          <p:cNvSpPr>
            <a:spLocks noGrp="1"/>
          </p:cNvSpPr>
          <p:nvPr>
            <p:ph idx="1"/>
          </p:nvPr>
        </p:nvSpPr>
        <p:spPr/>
        <p:txBody>
          <a:bodyPr/>
          <a:lstStyle/>
          <a:p>
            <a:r>
              <a:rPr lang="en-US" dirty="0"/>
              <a:t>Discuss length bias </a:t>
            </a:r>
          </a:p>
          <a:p>
            <a:r>
              <a:rPr lang="en-US" dirty="0"/>
              <a:t>Also more challenges here: </a:t>
            </a:r>
            <a:r>
              <a:rPr lang="en-US" dirty="0">
                <a:hlinkClick r:id="rId2"/>
              </a:rPr>
              <a:t>https://arxiv.org/pdf/2307.15217.pdf</a:t>
            </a:r>
            <a:r>
              <a:rPr lang="en-US" dirty="0"/>
              <a:t> </a:t>
            </a:r>
          </a:p>
        </p:txBody>
      </p:sp>
    </p:spTree>
    <p:extLst>
      <p:ext uri="{BB962C8B-B14F-4D97-AF65-F5344CB8AC3E}">
        <p14:creationId xmlns:p14="http://schemas.microsoft.com/office/powerpoint/2010/main" val="28401240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6FA1-D55D-437D-031D-2280EA6779D4}"/>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66DC3B22-DAF4-1CDA-E1DC-89E7CB44BAF5}"/>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2968D84-1953-23E3-6EE6-F19EA4856537}"/>
              </a:ext>
            </a:extLst>
          </p:cNvPr>
          <p:cNvSpPr txBox="1"/>
          <p:nvPr/>
        </p:nvSpPr>
        <p:spPr>
          <a:xfrm>
            <a:off x="2286000" y="2310637"/>
            <a:ext cx="4572000" cy="738664"/>
          </a:xfrm>
          <a:prstGeom prst="rect">
            <a:avLst/>
          </a:prstGeom>
          <a:noFill/>
        </p:spPr>
        <p:txBody>
          <a:bodyPr wrap="square">
            <a:spAutoFit/>
          </a:bodyPr>
          <a:lstStyle/>
          <a:p>
            <a:r>
              <a:rPr lang="en-US" dirty="0"/>
              <a:t> </a:t>
            </a:r>
            <a:r>
              <a:rPr lang="en-US" dirty="0">
                <a:hlinkClick r:id="rId2"/>
              </a:rPr>
              <a:t>https://www.linkedin.com/feed/update/urn:li:activity:</a:t>
            </a:r>
            <a:r>
              <a:rPr lang="en-US">
                <a:hlinkClick r:id="rId2"/>
              </a:rPr>
              <a:t>7137468826790629377/</a:t>
            </a:r>
            <a:r>
              <a:rPr lang="en-US"/>
              <a:t> </a:t>
            </a:r>
            <a:endParaRPr lang="en-US" dirty="0"/>
          </a:p>
        </p:txBody>
      </p:sp>
    </p:spTree>
    <p:extLst>
      <p:ext uri="{BB962C8B-B14F-4D97-AF65-F5344CB8AC3E}">
        <p14:creationId xmlns:p14="http://schemas.microsoft.com/office/powerpoint/2010/main" val="4380490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9879" y="588450"/>
            <a:ext cx="9144000" cy="2052600"/>
          </a:xfrm>
          <a:prstGeom prst="rect">
            <a:avLst/>
          </a:prstGeom>
        </p:spPr>
        <p:txBody>
          <a:bodyPr spcFirstLastPara="1" wrap="square" lIns="91425" tIns="91425" rIns="91425" bIns="91425" anchor="b" anchorCtr="0">
            <a:normAutofit/>
          </a:bodyPr>
          <a:lstStyle/>
          <a:p>
            <a:r>
              <a:rPr lang="en" sz="5000" dirty="0"/>
              <a:t>Aligning Self-Supervised Models with Human Intents</a:t>
            </a:r>
            <a:endParaRPr lang="en-US" sz="5000" dirty="0"/>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a:solidFill>
                  <a:schemeClr val="accent1"/>
                </a:solidFill>
                <a:latin typeface="Consolas" panose="020B0609020204030204" pitchFamily="49" charset="0"/>
                <a:cs typeface="Consolas" panose="020B0609020204030204" pitchFamily="49" charset="0"/>
              </a:rPr>
              <a:t>/sp2023/</a:t>
            </a:r>
            <a:endParaRPr lang="en-US" dirty="0">
              <a:solidFill>
                <a:schemeClr val="accent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94195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179D-9102-F3C9-BE8D-97B8DB8E8184}"/>
              </a:ext>
            </a:extLst>
          </p:cNvPr>
          <p:cNvSpPr>
            <a:spLocks noGrp="1"/>
          </p:cNvSpPr>
          <p:nvPr>
            <p:ph type="title"/>
          </p:nvPr>
        </p:nvSpPr>
        <p:spPr/>
        <p:txBody>
          <a:bodyPr>
            <a:noAutofit/>
          </a:bodyPr>
          <a:lstStyle/>
          <a:p>
            <a:r>
              <a:rPr lang="en-US" sz="6600" dirty="0"/>
              <a:t>History Recap! </a:t>
            </a:r>
          </a:p>
        </p:txBody>
      </p:sp>
      <p:sp>
        <p:nvSpPr>
          <p:cNvPr id="3" name="Text Placeholder 2">
            <a:extLst>
              <a:ext uri="{FF2B5EF4-FFF2-40B4-BE49-F238E27FC236}">
                <a16:creationId xmlns:a16="http://schemas.microsoft.com/office/drawing/2014/main" id="{195FF09A-08BD-EE55-B989-54BB306E08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0666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pic>
        <p:nvPicPr>
          <p:cNvPr id="1787" name="Google Shape;1787;p88"/>
          <p:cNvPicPr preferRelativeResize="0"/>
          <p:nvPr/>
        </p:nvPicPr>
        <p:blipFill>
          <a:blip r:embed="rId3">
            <a:alphaModFix/>
          </a:blip>
          <a:stretch>
            <a:fillRect/>
          </a:stretch>
        </p:blipFill>
        <p:spPr>
          <a:xfrm>
            <a:off x="5162059" y="804738"/>
            <a:ext cx="3829249" cy="3757977"/>
          </a:xfrm>
          <a:prstGeom prst="rect">
            <a:avLst/>
          </a:prstGeom>
          <a:noFill/>
          <a:ln>
            <a:noFill/>
          </a:ln>
        </p:spPr>
      </p:pic>
      <p:sp>
        <p:nvSpPr>
          <p:cNvPr id="1788" name="Google Shape;1788;p88"/>
          <p:cNvSpPr txBox="1"/>
          <p:nvPr/>
        </p:nvSpPr>
        <p:spPr>
          <a:xfrm>
            <a:off x="5009679" y="4562719"/>
            <a:ext cx="2446313" cy="369302"/>
          </a:xfrm>
          <a:prstGeom prst="rect">
            <a:avLst/>
          </a:prstGeom>
          <a:noFill/>
          <a:ln>
            <a:noFill/>
          </a:ln>
        </p:spPr>
        <p:txBody>
          <a:bodyPr spcFirstLastPara="1" wrap="square" lIns="91425" tIns="91425" rIns="91425" bIns="91425" anchor="t" anchorCtr="0">
            <a:spAutoFit/>
          </a:bodyPr>
          <a:lstStyle/>
          <a:p>
            <a:pPr algn="r"/>
            <a:r>
              <a:rPr lang="ru"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Shannon 1948</a:t>
            </a:r>
            <a:endParaRPr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1789" name="Google Shape;1789;p88"/>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FA7C0708-E7CC-A140-D1DA-64A09C815B3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3" name="Title 2">
            <a:extLst>
              <a:ext uri="{FF2B5EF4-FFF2-40B4-BE49-F238E27FC236}">
                <a16:creationId xmlns:a16="http://schemas.microsoft.com/office/drawing/2014/main" id="{2FAF34EE-099F-B199-83F8-9788A7D999DF}"/>
              </a:ext>
            </a:extLst>
          </p:cNvPr>
          <p:cNvSpPr>
            <a:spLocks noGrp="1"/>
          </p:cNvSpPr>
          <p:nvPr>
            <p:ph type="title"/>
          </p:nvPr>
        </p:nvSpPr>
        <p:spPr/>
        <p:txBody>
          <a:bodyPr/>
          <a:lstStyle/>
          <a:p>
            <a:r>
              <a:rPr lang="en-US" dirty="0"/>
              <a:t>A heavily abbreviated history of LLMs</a:t>
            </a:r>
          </a:p>
        </p:txBody>
      </p:sp>
      <p:sp>
        <p:nvSpPr>
          <p:cNvPr id="4" name="Text Placeholder 3">
            <a:extLst>
              <a:ext uri="{FF2B5EF4-FFF2-40B4-BE49-F238E27FC236}">
                <a16:creationId xmlns:a16="http://schemas.microsoft.com/office/drawing/2014/main" id="{6A79D1A2-EAB8-12ED-5AEB-DA0936D4217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693726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5" name="Google Shape;1795;p89"/>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796" name="Google Shape;1796;p89"/>
          <p:cNvPicPr preferRelativeResize="0"/>
          <p:nvPr/>
        </p:nvPicPr>
        <p:blipFill>
          <a:blip r:embed="rId3">
            <a:alphaModFix/>
          </a:blip>
          <a:stretch>
            <a:fillRect/>
          </a:stretch>
        </p:blipFill>
        <p:spPr>
          <a:xfrm>
            <a:off x="1664513" y="1285125"/>
            <a:ext cx="345977" cy="335178"/>
          </a:xfrm>
          <a:prstGeom prst="rect">
            <a:avLst/>
          </a:prstGeom>
          <a:noFill/>
          <a:ln>
            <a:noFill/>
          </a:ln>
        </p:spPr>
      </p:pic>
      <p:sp>
        <p:nvSpPr>
          <p:cNvPr id="1797" name="Google Shape;1797;p89"/>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0000"/>
              </a:lnSpc>
              <a:buSzPts val="2300"/>
              <a:buNone/>
            </a:pPr>
            <a:r>
              <a:rPr lang="ru" sz="1500" dirty="0">
                <a:solidFill>
                  <a:srgbClr val="0097A7"/>
                </a:solidFill>
                <a:sym typeface="Helvetica Neue Light"/>
              </a:rPr>
              <a:t>50s:</a:t>
            </a:r>
            <a:r>
              <a:rPr lang="ru" sz="1500" dirty="0">
                <a:sym typeface="Helvetica Neue Light"/>
              </a:rPr>
              <a:t> the turing test</a:t>
            </a:r>
            <a:endParaRPr sz="1500" dirty="0">
              <a:sym typeface="Helvetica Neue Light"/>
            </a:endParaRPr>
          </a:p>
          <a:p>
            <a:pPr marL="0" indent="0">
              <a:lnSpc>
                <a:spcPct val="100000"/>
              </a:lnSpc>
              <a:buSzPts val="2300"/>
              <a:buNone/>
            </a:pPr>
            <a:r>
              <a:rPr lang="ru" sz="1500" dirty="0">
                <a:solidFill>
                  <a:srgbClr val="0097A7"/>
                </a:solidFill>
                <a:sym typeface="Helvetica Neue Light"/>
              </a:rPr>
              <a:t>60s:</a:t>
            </a:r>
            <a:r>
              <a:rPr lang="ru" sz="1500" dirty="0">
                <a:sym typeface="Helvetica Neue Light"/>
              </a:rPr>
              <a:t> ELIZA, chatbot for therapy</a:t>
            </a:r>
            <a:endParaRPr sz="1500" dirty="0">
              <a:sym typeface="Helvetica Neue Light"/>
            </a:endParaRPr>
          </a:p>
          <a:p>
            <a:pPr marL="0" indent="0">
              <a:lnSpc>
                <a:spcPct val="100000"/>
              </a:lnSpc>
              <a:buSzPts val="2300"/>
              <a:buNone/>
            </a:pPr>
            <a:r>
              <a:rPr lang="ru" sz="1500" dirty="0">
                <a:solidFill>
                  <a:srgbClr val="0097A7"/>
                </a:solidFill>
                <a:sym typeface="Helvetica Neue Light"/>
              </a:rPr>
              <a:t>70s-80s</a:t>
            </a:r>
            <a:r>
              <a:rPr lang="ru" sz="1500" dirty="0">
                <a:sym typeface="Helvetica Neue Light"/>
              </a:rPr>
              <a:t>: more chatbots, statistical approaches</a:t>
            </a:r>
            <a:endParaRPr sz="1500" dirty="0">
              <a:sym typeface="Helvetica Neue Light"/>
            </a:endParaRPr>
          </a:p>
          <a:p>
            <a:pPr marL="0" indent="0">
              <a:lnSpc>
                <a:spcPct val="100000"/>
              </a:lnSpc>
              <a:buSzPts val="2300"/>
              <a:buNone/>
            </a:pPr>
            <a:r>
              <a:rPr lang="ru" sz="1500" u="sng" dirty="0">
                <a:solidFill>
                  <a:srgbClr val="0097A7"/>
                </a:solidFill>
                <a:sym typeface="Helvetica Neue Light"/>
              </a:rPr>
              <a:t>90s-00s:</a:t>
            </a:r>
            <a:r>
              <a:rPr lang="ru" sz="1500" dirty="0">
                <a:solidFill>
                  <a:schemeClr val="dk1"/>
                </a:solidFill>
                <a:sym typeface="Helvetica Neue Light"/>
              </a:rPr>
              <a:t> language modeling</a:t>
            </a:r>
            <a:endParaRPr sz="1500" dirty="0">
              <a:solidFill>
                <a:schemeClr val="dk1"/>
              </a:solidFill>
              <a:sym typeface="Helvetica Neue Light"/>
            </a:endParaRPr>
          </a:p>
          <a:p>
            <a:pPr marL="0" indent="0">
              <a:lnSpc>
                <a:spcPct val="100000"/>
              </a:lnSpc>
              <a:buSzPts val="2300"/>
              <a:buNone/>
            </a:pPr>
            <a:r>
              <a:rPr lang="ru" sz="1500" u="sng" dirty="0">
                <a:solidFill>
                  <a:srgbClr val="0097A7"/>
                </a:solidFill>
                <a:sym typeface="Helvetica Neue Light"/>
              </a:rPr>
              <a:t>00s-10s:</a:t>
            </a:r>
            <a:r>
              <a:rPr lang="ru" sz="1500" dirty="0">
                <a:solidFill>
                  <a:schemeClr val="dk1"/>
                </a:solidFill>
                <a:sym typeface="Helvetica Neue Light"/>
              </a:rPr>
              <a:t> word embeddings</a:t>
            </a:r>
            <a:endParaRPr sz="1500" dirty="0">
              <a:solidFill>
                <a:schemeClr val="dk1"/>
              </a:solidFill>
              <a:sym typeface="Helvetica Neue Light"/>
            </a:endParaRPr>
          </a:p>
          <a:p>
            <a:pPr marL="0" indent="0">
              <a:lnSpc>
                <a:spcPct val="100000"/>
              </a:lnSpc>
              <a:buSzPts val="2300"/>
              <a:buNone/>
            </a:pPr>
            <a:endParaRPr sz="1500" dirty="0">
              <a:solidFill>
                <a:schemeClr val="dk1"/>
              </a:solidFill>
              <a:sym typeface="Helvetica Neue Light"/>
            </a:endParaRPr>
          </a:p>
        </p:txBody>
      </p:sp>
      <p:sp>
        <p:nvSpPr>
          <p:cNvPr id="2" name="TextBox 1">
            <a:extLst>
              <a:ext uri="{FF2B5EF4-FFF2-40B4-BE49-F238E27FC236}">
                <a16:creationId xmlns:a16="http://schemas.microsoft.com/office/drawing/2014/main" id="{91419DE8-9801-0E9E-9C05-6E21DB02B8C0}"/>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itle 2">
            <a:extLst>
              <a:ext uri="{FF2B5EF4-FFF2-40B4-BE49-F238E27FC236}">
                <a16:creationId xmlns:a16="http://schemas.microsoft.com/office/drawing/2014/main" id="{0101EAF9-CF2D-0DC7-4660-3C5693F77631}"/>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28145329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4" name="Google Shape;1804;p90"/>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05" name="Google Shape;1805;p90"/>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06" name="Google Shape;1806;p90"/>
          <p:cNvPicPr preferRelativeResize="0"/>
          <p:nvPr/>
        </p:nvPicPr>
        <p:blipFill>
          <a:blip r:embed="rId4">
            <a:alphaModFix/>
          </a:blip>
          <a:stretch>
            <a:fillRect/>
          </a:stretch>
        </p:blipFill>
        <p:spPr>
          <a:xfrm>
            <a:off x="3195388" y="2328619"/>
            <a:ext cx="5079269" cy="2669850"/>
          </a:xfrm>
          <a:prstGeom prst="rect">
            <a:avLst/>
          </a:prstGeom>
          <a:noFill/>
          <a:ln>
            <a:noFill/>
          </a:ln>
        </p:spPr>
      </p:pic>
      <p:sp>
        <p:nvSpPr>
          <p:cNvPr id="1808" name="Google Shape;1808;p90"/>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0000"/>
              </a:lnSpc>
              <a:buSzPts val="2300"/>
              <a:buNone/>
            </a:pPr>
            <a:r>
              <a:rPr lang="ru" sz="1500" dirty="0">
                <a:solidFill>
                  <a:srgbClr val="0097A7"/>
                </a:solidFill>
                <a:sym typeface="Helvetica Neue Light"/>
              </a:rPr>
              <a:t>50s:</a:t>
            </a:r>
            <a:r>
              <a:rPr lang="ru" sz="1500" dirty="0">
                <a:sym typeface="Helvetica Neue Light"/>
              </a:rPr>
              <a:t> the turing test</a:t>
            </a:r>
            <a:endParaRPr sz="1500" dirty="0">
              <a:sym typeface="Helvetica Neue Light"/>
            </a:endParaRPr>
          </a:p>
          <a:p>
            <a:pPr marL="0" indent="0">
              <a:lnSpc>
                <a:spcPct val="100000"/>
              </a:lnSpc>
              <a:buSzPts val="2300"/>
              <a:buNone/>
            </a:pPr>
            <a:r>
              <a:rPr lang="ru" sz="1500" dirty="0">
                <a:solidFill>
                  <a:srgbClr val="0097A7"/>
                </a:solidFill>
                <a:sym typeface="Helvetica Neue Light"/>
              </a:rPr>
              <a:t>60s:</a:t>
            </a:r>
            <a:r>
              <a:rPr lang="ru" sz="1500" dirty="0">
                <a:sym typeface="Helvetica Neue Light"/>
              </a:rPr>
              <a:t> ELIZA, chatbot for therapy</a:t>
            </a:r>
            <a:endParaRPr sz="1500" dirty="0">
              <a:sym typeface="Helvetica Neue Light"/>
            </a:endParaRPr>
          </a:p>
          <a:p>
            <a:pPr marL="0" indent="0">
              <a:lnSpc>
                <a:spcPct val="100000"/>
              </a:lnSpc>
              <a:buSzPts val="2300"/>
              <a:buNone/>
            </a:pPr>
            <a:r>
              <a:rPr lang="ru" sz="1500" dirty="0">
                <a:solidFill>
                  <a:srgbClr val="0097A7"/>
                </a:solidFill>
                <a:sym typeface="Helvetica Neue Light"/>
              </a:rPr>
              <a:t>70s-80s</a:t>
            </a:r>
            <a:r>
              <a:rPr lang="ru" sz="1500" dirty="0">
                <a:sym typeface="Helvetica Neue Light"/>
              </a:rPr>
              <a:t>: more chatbots, statistical approaches</a:t>
            </a:r>
            <a:endParaRPr sz="1500" dirty="0">
              <a:sym typeface="Helvetica Neue Light"/>
            </a:endParaRPr>
          </a:p>
          <a:p>
            <a:pPr marL="0" indent="0">
              <a:lnSpc>
                <a:spcPct val="100000"/>
              </a:lnSpc>
              <a:buSzPts val="2300"/>
              <a:buNone/>
            </a:pPr>
            <a:r>
              <a:rPr lang="ru" sz="1500" u="sng" dirty="0">
                <a:solidFill>
                  <a:srgbClr val="0097A7"/>
                </a:solidFill>
                <a:sym typeface="Helvetica Neue Light"/>
              </a:rPr>
              <a:t>90s-00s:</a:t>
            </a:r>
            <a:r>
              <a:rPr lang="ru" sz="1500" dirty="0">
                <a:solidFill>
                  <a:schemeClr val="dk1"/>
                </a:solidFill>
                <a:sym typeface="Helvetica Neue Light"/>
              </a:rPr>
              <a:t> language modeling</a:t>
            </a:r>
            <a:endParaRPr sz="1500" dirty="0">
              <a:solidFill>
                <a:schemeClr val="dk1"/>
              </a:solidFill>
              <a:sym typeface="Helvetica Neue Light"/>
            </a:endParaRPr>
          </a:p>
          <a:p>
            <a:pPr marL="0" indent="0">
              <a:lnSpc>
                <a:spcPct val="100000"/>
              </a:lnSpc>
              <a:buSzPts val="2300"/>
              <a:buNone/>
            </a:pPr>
            <a:r>
              <a:rPr lang="ru" sz="1500" u="sng" dirty="0">
                <a:solidFill>
                  <a:srgbClr val="0097A7"/>
                </a:solidFill>
                <a:sym typeface="Helvetica Neue Light"/>
              </a:rPr>
              <a:t>00s-10s:</a:t>
            </a:r>
            <a:r>
              <a:rPr lang="ru" sz="1500" dirty="0">
                <a:solidFill>
                  <a:schemeClr val="dk1"/>
                </a:solidFill>
                <a:sym typeface="Helvetica Neue Light"/>
              </a:rPr>
              <a:t> word embeddings</a:t>
            </a:r>
            <a:endParaRPr sz="1500" dirty="0">
              <a:solidFill>
                <a:schemeClr val="dk1"/>
              </a:solidFill>
              <a:sym typeface="Helvetica Neue Light"/>
            </a:endParaRPr>
          </a:p>
          <a:p>
            <a:pPr marL="0" indent="0">
              <a:lnSpc>
                <a:spcPct val="100000"/>
              </a:lnSpc>
              <a:buSzPts val="2300"/>
              <a:buNone/>
            </a:pPr>
            <a:endParaRPr sz="1500" dirty="0">
              <a:solidFill>
                <a:schemeClr val="dk1"/>
              </a:solidFill>
              <a:sym typeface="Helvetica Neue Light"/>
            </a:endParaRPr>
          </a:p>
        </p:txBody>
      </p:sp>
      <p:sp>
        <p:nvSpPr>
          <p:cNvPr id="2" name="TextBox 1">
            <a:extLst>
              <a:ext uri="{FF2B5EF4-FFF2-40B4-BE49-F238E27FC236}">
                <a16:creationId xmlns:a16="http://schemas.microsoft.com/office/drawing/2014/main" id="{7C7CE018-0DAD-4062-8A12-D7CD7EABDBD9}"/>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itle 2">
            <a:extLst>
              <a:ext uri="{FF2B5EF4-FFF2-40B4-BE49-F238E27FC236}">
                <a16:creationId xmlns:a16="http://schemas.microsoft.com/office/drawing/2014/main" id="{FB57D2E6-1145-1BF0-DA3C-1BDA9A61E4F8}"/>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3983247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pic>
        <p:nvPicPr>
          <p:cNvPr id="1874" name="Google Shape;1874;p97" descr="Google Shape;4211;p226"/>
          <p:cNvPicPr preferRelativeResize="0"/>
          <p:nvPr/>
        </p:nvPicPr>
        <p:blipFill rotWithShape="1">
          <a:blip r:embed="rId3">
            <a:alphaModFix/>
          </a:blip>
          <a:srcRect/>
          <a:stretch/>
        </p:blipFill>
        <p:spPr>
          <a:xfrm>
            <a:off x="1666784" y="1285125"/>
            <a:ext cx="345956" cy="335156"/>
          </a:xfrm>
          <a:prstGeom prst="rect">
            <a:avLst/>
          </a:prstGeom>
          <a:noFill/>
          <a:ln>
            <a:noFill/>
          </a:ln>
        </p:spPr>
      </p:pic>
      <p:pic>
        <p:nvPicPr>
          <p:cNvPr id="1875" name="Google Shape;1875;p97" descr="Google Shape;4212;p226"/>
          <p:cNvPicPr preferRelativeResize="0"/>
          <p:nvPr/>
        </p:nvPicPr>
        <p:blipFill rotWithShape="1">
          <a:blip r:embed="rId3">
            <a:alphaModFix/>
          </a:blip>
          <a:srcRect/>
          <a:stretch/>
        </p:blipFill>
        <p:spPr>
          <a:xfrm>
            <a:off x="1666784" y="1285125"/>
            <a:ext cx="345956" cy="335156"/>
          </a:xfrm>
          <a:prstGeom prst="rect">
            <a:avLst/>
          </a:prstGeom>
          <a:noFill/>
          <a:ln>
            <a:noFill/>
          </a:ln>
        </p:spPr>
      </p:pic>
      <p:sp>
        <p:nvSpPr>
          <p:cNvPr id="1876" name="Google Shape;1876;p97"/>
          <p:cNvSpPr txBox="1"/>
          <p:nvPr/>
        </p:nvSpPr>
        <p:spPr>
          <a:xfrm>
            <a:off x="321236" y="765375"/>
            <a:ext cx="4690463" cy="3810187"/>
          </a:xfrm>
          <a:prstGeom prst="rect">
            <a:avLst/>
          </a:prstGeom>
          <a:noFill/>
          <a:ln>
            <a:noFill/>
          </a:ln>
        </p:spPr>
        <p:txBody>
          <a:bodyPr spcFirstLastPara="1" wrap="square" lIns="91397" tIns="91397" rIns="91397" bIns="91397" anchor="t" anchorCtr="0">
            <a:spAutoFit/>
          </a:bodyPr>
          <a:lstStyle/>
          <a:p>
            <a:pPr>
              <a:lnSpc>
                <a:spcPct val="115000"/>
              </a:lnSpc>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2019: GPT-2 and scaling laws</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2020: GPT-3 surprising capabilities</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a:rPr>
              <a:t>2021: stochastic parrots</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a:rPr>
              <a:t>2022: ChatGPT, Claude, RLHF</a:t>
            </a:r>
            <a:endParaRPr sz="1388" dirty="0"/>
          </a:p>
        </p:txBody>
      </p:sp>
      <p:pic>
        <p:nvPicPr>
          <p:cNvPr id="1877" name="Google Shape;1877;p97" descr="Google Shape;4214;p226"/>
          <p:cNvPicPr preferRelativeResize="0"/>
          <p:nvPr/>
        </p:nvPicPr>
        <p:blipFill rotWithShape="1">
          <a:blip r:embed="rId3">
            <a:alphaModFix/>
          </a:blip>
          <a:srcRect/>
          <a:stretch/>
        </p:blipFill>
        <p:spPr>
          <a:xfrm>
            <a:off x="1666784" y="1285125"/>
            <a:ext cx="345956" cy="335156"/>
          </a:xfrm>
          <a:prstGeom prst="rect">
            <a:avLst/>
          </a:prstGeom>
          <a:noFill/>
          <a:ln>
            <a:noFill/>
          </a:ln>
        </p:spPr>
      </p:pic>
      <p:sp>
        <p:nvSpPr>
          <p:cNvPr id="4" name="Text Placeholder 3">
            <a:extLst>
              <a:ext uri="{FF2B5EF4-FFF2-40B4-BE49-F238E27FC236}">
                <a16:creationId xmlns:a16="http://schemas.microsoft.com/office/drawing/2014/main" id="{D12D19D0-1ECE-06E1-39A4-E42E2D3565D0}"/>
              </a:ext>
            </a:extLst>
          </p:cNvPr>
          <p:cNvSpPr>
            <a:spLocks noGrp="1"/>
          </p:cNvSpPr>
          <p:nvPr>
            <p:ph type="body" sz="quarter" idx="16"/>
          </p:nvPr>
        </p:nvSpPr>
        <p:spPr/>
        <p:txBody>
          <a:bodyPr/>
          <a:lstStyle/>
          <a:p>
            <a:endParaRPr lang="en-US"/>
          </a:p>
        </p:txBody>
      </p:sp>
      <p:sp>
        <p:nvSpPr>
          <p:cNvPr id="1878" name="Google Shape;1878;p97"/>
          <p:cNvSpPr txBox="1">
            <a:spLocks noGrp="1"/>
          </p:cNvSpPr>
          <p:nvPr>
            <p:ph type="sldNum" idx="4294967295"/>
          </p:nvPr>
        </p:nvSpPr>
        <p:spPr>
          <a:xfrm>
            <a:off x="3667125" y="12434888"/>
            <a:ext cx="5476875" cy="1049337"/>
          </a:xfrm>
          <a:prstGeom prst="rect">
            <a:avLst/>
          </a:prstGeom>
          <a:noFill/>
          <a:ln>
            <a:noFill/>
          </a:ln>
        </p:spPr>
        <p:txBody>
          <a:bodyPr spcFirstLastPara="1" wrap="square" lIns="91397" tIns="91397" rIns="91397" bIns="91397" anchor="ctr" anchorCtr="0">
            <a:normAutofit/>
          </a:bodyPr>
          <a:lstStyle/>
          <a:p>
            <a:r>
              <a:rPr lang="ru"/>
              <a:t>Stanford CS329H: </a:t>
            </a:r>
            <a:fld id="{00000000-1234-1234-1234-123412341234}" type="slidenum">
              <a:rPr lang="ru"/>
              <a:pPr/>
              <a:t>12</a:t>
            </a:fld>
            <a:endParaRPr/>
          </a:p>
        </p:txBody>
      </p:sp>
      <p:sp>
        <p:nvSpPr>
          <p:cNvPr id="2" name="TextBox 1">
            <a:extLst>
              <a:ext uri="{FF2B5EF4-FFF2-40B4-BE49-F238E27FC236}">
                <a16:creationId xmlns:a16="http://schemas.microsoft.com/office/drawing/2014/main" id="{CEE3D72A-9112-0191-82C7-825726644E2D}"/>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5" name="Title 2">
            <a:extLst>
              <a:ext uri="{FF2B5EF4-FFF2-40B4-BE49-F238E27FC236}">
                <a16:creationId xmlns:a16="http://schemas.microsoft.com/office/drawing/2014/main" id="{9A013C10-7FBE-F457-F5DB-F27A3090E6B2}"/>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4" name="Google Shape;1814;p91"/>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15" name="Google Shape;1815;p91"/>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16" name="Google Shape;1816;p91"/>
          <p:cNvPicPr preferRelativeResize="0"/>
          <p:nvPr/>
        </p:nvPicPr>
        <p:blipFill>
          <a:blip r:embed="rId4">
            <a:alphaModFix/>
          </a:blip>
          <a:stretch>
            <a:fillRect/>
          </a:stretch>
        </p:blipFill>
        <p:spPr>
          <a:xfrm>
            <a:off x="5095482" y="555425"/>
            <a:ext cx="3000128" cy="4161779"/>
          </a:xfrm>
          <a:prstGeom prst="rect">
            <a:avLst/>
          </a:prstGeom>
          <a:noFill/>
          <a:ln>
            <a:noFill/>
          </a:ln>
        </p:spPr>
      </p:pic>
      <p:sp>
        <p:nvSpPr>
          <p:cNvPr id="1817" name="Google Shape;1817;p91"/>
          <p:cNvSpPr txBox="1"/>
          <p:nvPr/>
        </p:nvSpPr>
        <p:spPr>
          <a:xfrm>
            <a:off x="4768259" y="4675369"/>
            <a:ext cx="2446313" cy="369302"/>
          </a:xfrm>
          <a:prstGeom prst="rect">
            <a:avLst/>
          </a:prstGeom>
          <a:noFill/>
          <a:ln>
            <a:noFill/>
          </a:ln>
        </p:spPr>
        <p:txBody>
          <a:bodyPr spcFirstLastPara="1" wrap="square" lIns="91425" tIns="91425" rIns="91425" bIns="91425" anchor="t" anchorCtr="0">
            <a:spAutoFit/>
          </a:bodyPr>
          <a:lstStyle/>
          <a:p>
            <a:pPr algn="r"/>
            <a:r>
              <a:rPr lang="ru"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Vaswani et al. 2017</a:t>
            </a:r>
            <a:endParaRPr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0C8AA86E-86DB-B32E-DD10-D0E887D5BB8E}"/>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4A1C7CE8-7EDE-C050-5A18-9FF8405AA7CB}"/>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73E09504-2098-594D-F4E6-6053978DB15A}"/>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35517592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4" name="Google Shape;1824;p92"/>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25" name="Google Shape;1825;p92"/>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26" name="Google Shape;1826;p92"/>
          <p:cNvPicPr preferRelativeResize="0"/>
          <p:nvPr/>
        </p:nvPicPr>
        <p:blipFill>
          <a:blip r:embed="rId4">
            <a:alphaModFix/>
          </a:blip>
          <a:stretch>
            <a:fillRect/>
          </a:stretch>
        </p:blipFill>
        <p:spPr>
          <a:xfrm>
            <a:off x="4837795" y="570150"/>
            <a:ext cx="2247078" cy="4116405"/>
          </a:xfrm>
          <a:prstGeom prst="rect">
            <a:avLst/>
          </a:prstGeom>
          <a:noFill/>
          <a:ln>
            <a:noFill/>
          </a:ln>
        </p:spPr>
      </p:pic>
      <p:sp>
        <p:nvSpPr>
          <p:cNvPr id="1827" name="Google Shape;1827;p92"/>
          <p:cNvSpPr txBox="1"/>
          <p:nvPr/>
        </p:nvSpPr>
        <p:spPr>
          <a:xfrm>
            <a:off x="4387960" y="4663219"/>
            <a:ext cx="2965613" cy="369302"/>
          </a:xfrm>
          <a:prstGeom prst="rect">
            <a:avLst/>
          </a:prstGeom>
          <a:noFill/>
          <a:ln>
            <a:noFill/>
          </a:ln>
        </p:spPr>
        <p:txBody>
          <a:bodyPr spcFirstLastPara="1" wrap="square" lIns="91425" tIns="91425" rIns="91425" bIns="91425" anchor="t" anchorCtr="0">
            <a:spAutoFit/>
          </a:bodyPr>
          <a:lstStyle/>
          <a:p>
            <a:pPr algn="r"/>
            <a:r>
              <a:rPr lang="ru"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Radford et al. 2018, Devlin et al. 2018</a:t>
            </a:r>
            <a:endParaRPr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976CAB6C-ADE8-0AD9-900E-583792F68B22}"/>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776F6994-FB6B-8733-0AE9-8C3C70CE7F56}"/>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B52682EB-F495-8035-BD65-0C0EA615E0FA}"/>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22355832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4" name="Google Shape;1834;p93"/>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35" name="Google Shape;1835;p93"/>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36" name="Google Shape;1836;p93"/>
          <p:cNvPicPr preferRelativeResize="0"/>
          <p:nvPr/>
        </p:nvPicPr>
        <p:blipFill>
          <a:blip r:embed="rId4">
            <a:alphaModFix/>
          </a:blip>
          <a:stretch>
            <a:fillRect/>
          </a:stretch>
        </p:blipFill>
        <p:spPr>
          <a:xfrm>
            <a:off x="146633" y="3184103"/>
            <a:ext cx="7377867" cy="1883876"/>
          </a:xfrm>
          <a:prstGeom prst="rect">
            <a:avLst/>
          </a:prstGeom>
          <a:noFill/>
          <a:ln>
            <a:noFill/>
          </a:ln>
        </p:spPr>
      </p:pic>
      <p:sp>
        <p:nvSpPr>
          <p:cNvPr id="2" name="TextBox 1">
            <a:extLst>
              <a:ext uri="{FF2B5EF4-FFF2-40B4-BE49-F238E27FC236}">
                <a16:creationId xmlns:a16="http://schemas.microsoft.com/office/drawing/2014/main" id="{8846F46C-08F0-F93E-EFE7-7D7EC20578A4}"/>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BAE581F0-48BD-616C-AFFE-3A838B92CD0F}"/>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1A4B8EDB-9CF0-54F3-8551-3AE7CA97AD53}"/>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2780648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3" name="Google Shape;1843;p94"/>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44" name="Google Shape;1844;p94"/>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45" name="Google Shape;1845;p94"/>
          <p:cNvPicPr preferRelativeResize="0"/>
          <p:nvPr/>
        </p:nvPicPr>
        <p:blipFill>
          <a:blip r:embed="rId4">
            <a:alphaModFix/>
          </a:blip>
          <a:stretch>
            <a:fillRect/>
          </a:stretch>
        </p:blipFill>
        <p:spPr>
          <a:xfrm>
            <a:off x="5294270" y="715075"/>
            <a:ext cx="3445131" cy="3970963"/>
          </a:xfrm>
          <a:prstGeom prst="rect">
            <a:avLst/>
          </a:prstGeom>
          <a:noFill/>
          <a:ln>
            <a:noFill/>
          </a:ln>
        </p:spPr>
      </p:pic>
      <p:sp>
        <p:nvSpPr>
          <p:cNvPr id="2" name="TextBox 1">
            <a:extLst>
              <a:ext uri="{FF2B5EF4-FFF2-40B4-BE49-F238E27FC236}">
                <a16:creationId xmlns:a16="http://schemas.microsoft.com/office/drawing/2014/main" id="{A13C8154-9978-D408-C44B-586121407345}"/>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A88F0945-7881-7337-14A0-5B398D024769}"/>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FA285013-6689-3785-5271-9A1A093EDE16}"/>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37019221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pic>
        <p:nvPicPr>
          <p:cNvPr id="1852" name="Google Shape;1852;p95"/>
          <p:cNvPicPr preferRelativeResize="0"/>
          <p:nvPr/>
        </p:nvPicPr>
        <p:blipFill>
          <a:blip r:embed="rId3">
            <a:alphaModFix/>
          </a:blip>
          <a:stretch>
            <a:fillRect/>
          </a:stretch>
        </p:blipFill>
        <p:spPr>
          <a:xfrm>
            <a:off x="1664513" y="1285125"/>
            <a:ext cx="345977" cy="335178"/>
          </a:xfrm>
          <a:prstGeom prst="rect">
            <a:avLst/>
          </a:prstGeom>
          <a:noFill/>
          <a:ln>
            <a:noFill/>
          </a:ln>
        </p:spPr>
      </p:pic>
      <p:sp>
        <p:nvSpPr>
          <p:cNvPr id="1853" name="Google Shape;1853;p95"/>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2020: GPT-3 surprising capabilities. many harms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54" name="Google Shape;1854;p95"/>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55" name="Google Shape;1855;p95"/>
          <p:cNvPicPr preferRelativeResize="0"/>
          <p:nvPr/>
        </p:nvPicPr>
        <p:blipFill>
          <a:blip r:embed="rId4">
            <a:alphaModFix/>
          </a:blip>
          <a:stretch>
            <a:fillRect/>
          </a:stretch>
        </p:blipFill>
        <p:spPr>
          <a:xfrm>
            <a:off x="5792668" y="715075"/>
            <a:ext cx="2343771" cy="4217525"/>
          </a:xfrm>
          <a:prstGeom prst="rect">
            <a:avLst/>
          </a:prstGeom>
          <a:noFill/>
          <a:ln>
            <a:noFill/>
          </a:ln>
        </p:spPr>
      </p:pic>
      <p:sp>
        <p:nvSpPr>
          <p:cNvPr id="2" name="TextBox 1">
            <a:extLst>
              <a:ext uri="{FF2B5EF4-FFF2-40B4-BE49-F238E27FC236}">
                <a16:creationId xmlns:a16="http://schemas.microsoft.com/office/drawing/2014/main" id="{7713027D-7B23-4785-CCBF-F558D573843D}"/>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67292E9D-A438-F751-4304-DACBC58B6717}"/>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BB0388B0-5328-7AAC-C80E-FB381314A146}"/>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36949113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1862" name="Google Shape;1862;p96"/>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63" name="Google Shape;1863;p96"/>
          <p:cNvPicPr preferRelativeResize="0"/>
          <p:nvPr/>
        </p:nvPicPr>
        <p:blipFill>
          <a:blip r:embed="rId3">
            <a:alphaModFix/>
          </a:blip>
          <a:stretch>
            <a:fillRect/>
          </a:stretch>
        </p:blipFill>
        <p:spPr>
          <a:xfrm>
            <a:off x="1664513" y="1285125"/>
            <a:ext cx="345977" cy="335178"/>
          </a:xfrm>
          <a:prstGeom prst="rect">
            <a:avLst/>
          </a:prstGeom>
          <a:noFill/>
          <a:ln>
            <a:noFill/>
          </a:ln>
        </p:spPr>
      </p:pic>
      <p:sp>
        <p:nvSpPr>
          <p:cNvPr id="1864" name="Google Shape;1864;p96"/>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2020: GPT-3 surprising capabilities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2021: stochastic parrots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65" name="Google Shape;1865;p96"/>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66" name="Google Shape;1866;p96"/>
          <p:cNvPicPr preferRelativeResize="0"/>
          <p:nvPr/>
        </p:nvPicPr>
        <p:blipFill>
          <a:blip r:embed="rId4">
            <a:alphaModFix/>
          </a:blip>
          <a:stretch>
            <a:fillRect/>
          </a:stretch>
        </p:blipFill>
        <p:spPr>
          <a:xfrm>
            <a:off x="4728063" y="675275"/>
            <a:ext cx="4109702" cy="3349280"/>
          </a:xfrm>
          <a:prstGeom prst="rect">
            <a:avLst/>
          </a:prstGeom>
          <a:noFill/>
          <a:ln>
            <a:noFill/>
          </a:ln>
        </p:spPr>
      </p:pic>
      <p:sp>
        <p:nvSpPr>
          <p:cNvPr id="1867" name="Google Shape;1867;p96"/>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5000"/>
              </a:lnSpc>
              <a:buSzPts val="2300"/>
              <a:buNone/>
            </a:pPr>
            <a:r>
              <a:rPr lang="ru" sz="1388" dirty="0">
                <a:solidFill>
                  <a:srgbClr val="0097A7"/>
                </a:solidFill>
                <a:sym typeface="Helvetica Neue Light"/>
              </a:rPr>
              <a:t>“large language models exhibit a wide range of harmful behaviors such as reinforcing social biases, generating offensive or toxic outputs, leaking personally identifiable information from the training data, aiding in disinformation campaigns, generating extremist texts, spreading falsehoods, and the list goes on” - ganguli et. al, 2022</a:t>
            </a:r>
            <a:endParaRPr sz="1388" dirty="0">
              <a:solidFill>
                <a:srgbClr val="0097A7"/>
              </a:solidFill>
              <a:sym typeface="Helvetica Neue Light"/>
            </a:endParaRPr>
          </a:p>
          <a:p>
            <a:pPr marL="0" indent="0">
              <a:lnSpc>
                <a:spcPct val="105000"/>
              </a:lnSpc>
              <a:spcBef>
                <a:spcPts val="1200"/>
              </a:spcBef>
              <a:spcAft>
                <a:spcPts val="1200"/>
              </a:spcAft>
              <a:buSzPts val="2300"/>
              <a:buNone/>
            </a:pPr>
            <a:endParaRPr sz="1388" dirty="0">
              <a:sym typeface="Helvetica Neue Light"/>
            </a:endParaRPr>
          </a:p>
        </p:txBody>
      </p:sp>
      <p:sp>
        <p:nvSpPr>
          <p:cNvPr id="2" name="TextBox 1">
            <a:extLst>
              <a:ext uri="{FF2B5EF4-FFF2-40B4-BE49-F238E27FC236}">
                <a16:creationId xmlns:a16="http://schemas.microsoft.com/office/drawing/2014/main" id="{93875F30-1C3F-B0CC-9881-AD73E5FE935B}"/>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itle 2">
            <a:extLst>
              <a:ext uri="{FF2B5EF4-FFF2-40B4-BE49-F238E27FC236}">
                <a16:creationId xmlns:a16="http://schemas.microsoft.com/office/drawing/2014/main" id="{68725934-78F2-A981-C896-9B8185B2D10D}"/>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10696450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pic>
        <p:nvPicPr>
          <p:cNvPr id="1874" name="Google Shape;1874;p97" descr="Google Shape;4211;p226"/>
          <p:cNvPicPr preferRelativeResize="0"/>
          <p:nvPr/>
        </p:nvPicPr>
        <p:blipFill rotWithShape="1">
          <a:blip r:embed="rId3">
            <a:alphaModFix/>
          </a:blip>
          <a:srcRect/>
          <a:stretch/>
        </p:blipFill>
        <p:spPr>
          <a:xfrm>
            <a:off x="1666784" y="1285125"/>
            <a:ext cx="345956" cy="335156"/>
          </a:xfrm>
          <a:prstGeom prst="rect">
            <a:avLst/>
          </a:prstGeom>
          <a:noFill/>
          <a:ln>
            <a:noFill/>
          </a:ln>
        </p:spPr>
      </p:pic>
      <p:pic>
        <p:nvPicPr>
          <p:cNvPr id="1875" name="Google Shape;1875;p97" descr="Google Shape;4212;p226"/>
          <p:cNvPicPr preferRelativeResize="0"/>
          <p:nvPr/>
        </p:nvPicPr>
        <p:blipFill rotWithShape="1">
          <a:blip r:embed="rId3">
            <a:alphaModFix/>
          </a:blip>
          <a:srcRect/>
          <a:stretch/>
        </p:blipFill>
        <p:spPr>
          <a:xfrm>
            <a:off x="1666784" y="1285125"/>
            <a:ext cx="345956" cy="335156"/>
          </a:xfrm>
          <a:prstGeom prst="rect">
            <a:avLst/>
          </a:prstGeom>
          <a:noFill/>
          <a:ln>
            <a:noFill/>
          </a:ln>
        </p:spPr>
      </p:pic>
      <p:sp>
        <p:nvSpPr>
          <p:cNvPr id="1876" name="Google Shape;1876;p97"/>
          <p:cNvSpPr txBox="1"/>
          <p:nvPr/>
        </p:nvSpPr>
        <p:spPr>
          <a:xfrm>
            <a:off x="321236" y="765375"/>
            <a:ext cx="4690463" cy="3810187"/>
          </a:xfrm>
          <a:prstGeom prst="rect">
            <a:avLst/>
          </a:prstGeom>
          <a:noFill/>
          <a:ln>
            <a:noFill/>
          </a:ln>
        </p:spPr>
        <p:txBody>
          <a:bodyPr spcFirstLastPara="1" wrap="square" lIns="91397" tIns="91397" rIns="91397" bIns="91397" anchor="t" anchorCtr="0">
            <a:spAutoFit/>
          </a:bodyPr>
          <a:lstStyle/>
          <a:p>
            <a:pPr>
              <a:lnSpc>
                <a:spcPct val="115000"/>
              </a:lnSpc>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2019: GPT-2 and scaling laws</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Light"/>
              </a:rPr>
              <a:t>2020: GPT-3 surprising capabilities</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a:rPr>
              <a:t>2021: stochastic parrots</a:t>
            </a:r>
            <a:endParaRPr sz="1388" dirty="0"/>
          </a:p>
          <a:p>
            <a:pPr>
              <a:lnSpc>
                <a:spcPct val="115000"/>
              </a:lnSpc>
              <a:spcBef>
                <a:spcPts val="1200"/>
              </a:spcBef>
              <a:buClr>
                <a:srgbClr val="585858"/>
              </a:buClr>
              <a:buSzPts val="4800"/>
            </a:pPr>
            <a:r>
              <a:rPr lang="ru" sz="1800" dirty="0">
                <a:solidFill>
                  <a:srgbClr val="585858"/>
                </a:solidFill>
                <a:latin typeface="Tahoma" panose="020B0604030504040204" pitchFamily="34" charset="0"/>
                <a:ea typeface="Tahoma" panose="020B0604030504040204" pitchFamily="34" charset="0"/>
                <a:cs typeface="Tahoma" panose="020B0604030504040204" pitchFamily="34" charset="0"/>
                <a:sym typeface="Helvetica Neue"/>
              </a:rPr>
              <a:t>2022: ChatGPT, Claude, RLHF</a:t>
            </a:r>
            <a:endParaRPr sz="1388" dirty="0"/>
          </a:p>
        </p:txBody>
      </p:sp>
      <p:pic>
        <p:nvPicPr>
          <p:cNvPr id="1877" name="Google Shape;1877;p97" descr="Google Shape;4214;p226"/>
          <p:cNvPicPr preferRelativeResize="0"/>
          <p:nvPr/>
        </p:nvPicPr>
        <p:blipFill rotWithShape="1">
          <a:blip r:embed="rId3">
            <a:alphaModFix/>
          </a:blip>
          <a:srcRect/>
          <a:stretch/>
        </p:blipFill>
        <p:spPr>
          <a:xfrm>
            <a:off x="1666784" y="1285125"/>
            <a:ext cx="345956" cy="335156"/>
          </a:xfrm>
          <a:prstGeom prst="rect">
            <a:avLst/>
          </a:prstGeom>
          <a:noFill/>
          <a:ln>
            <a:noFill/>
          </a:ln>
        </p:spPr>
      </p:pic>
      <p:sp>
        <p:nvSpPr>
          <p:cNvPr id="4" name="Text Placeholder 3">
            <a:extLst>
              <a:ext uri="{FF2B5EF4-FFF2-40B4-BE49-F238E27FC236}">
                <a16:creationId xmlns:a16="http://schemas.microsoft.com/office/drawing/2014/main" id="{D12D19D0-1ECE-06E1-39A4-E42E2D3565D0}"/>
              </a:ext>
            </a:extLst>
          </p:cNvPr>
          <p:cNvSpPr>
            <a:spLocks noGrp="1"/>
          </p:cNvSpPr>
          <p:nvPr>
            <p:ph type="body" sz="quarter" idx="16"/>
          </p:nvPr>
        </p:nvSpPr>
        <p:spPr/>
        <p:txBody>
          <a:bodyPr/>
          <a:lstStyle/>
          <a:p>
            <a:endParaRPr lang="en-US"/>
          </a:p>
        </p:txBody>
      </p:sp>
      <p:sp>
        <p:nvSpPr>
          <p:cNvPr id="1878" name="Google Shape;1878;p97"/>
          <p:cNvSpPr txBox="1">
            <a:spLocks noGrp="1"/>
          </p:cNvSpPr>
          <p:nvPr>
            <p:ph type="sldNum" idx="4294967295"/>
          </p:nvPr>
        </p:nvSpPr>
        <p:spPr>
          <a:xfrm>
            <a:off x="3667125" y="12434888"/>
            <a:ext cx="5476875" cy="1049337"/>
          </a:xfrm>
          <a:prstGeom prst="rect">
            <a:avLst/>
          </a:prstGeom>
          <a:noFill/>
          <a:ln>
            <a:noFill/>
          </a:ln>
        </p:spPr>
        <p:txBody>
          <a:bodyPr spcFirstLastPara="1" wrap="square" lIns="91397" tIns="91397" rIns="91397" bIns="91397" anchor="ctr" anchorCtr="0">
            <a:normAutofit/>
          </a:bodyPr>
          <a:lstStyle/>
          <a:p>
            <a:r>
              <a:rPr lang="ru"/>
              <a:t>Stanford CS329H: </a:t>
            </a:r>
            <a:fld id="{00000000-1234-1234-1234-123412341234}" type="slidenum">
              <a:rPr lang="ru"/>
              <a:pPr/>
              <a:t>126</a:t>
            </a:fld>
            <a:endParaRPr/>
          </a:p>
        </p:txBody>
      </p:sp>
      <p:sp>
        <p:nvSpPr>
          <p:cNvPr id="2" name="TextBox 1">
            <a:extLst>
              <a:ext uri="{FF2B5EF4-FFF2-40B4-BE49-F238E27FC236}">
                <a16:creationId xmlns:a16="http://schemas.microsoft.com/office/drawing/2014/main" id="{CEE3D72A-9112-0191-82C7-825726644E2D}"/>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5" name="Title 2">
            <a:extLst>
              <a:ext uri="{FF2B5EF4-FFF2-40B4-BE49-F238E27FC236}">
                <a16:creationId xmlns:a16="http://schemas.microsoft.com/office/drawing/2014/main" id="{9A013C10-7FBE-F457-F5DB-F27A3090E6B2}"/>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extLst>
      <p:ext uri="{BB962C8B-B14F-4D97-AF65-F5344CB8AC3E}">
        <p14:creationId xmlns:p14="http://schemas.microsoft.com/office/powerpoint/2010/main" val="37181212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98"/>
          <p:cNvSpPr txBox="1">
            <a:spLocks noGrp="1"/>
          </p:cNvSpPr>
          <p:nvPr>
            <p:ph type="title"/>
          </p:nvPr>
        </p:nvSpPr>
        <p:spPr>
          <a:prstGeom prst="rect">
            <a:avLst/>
          </a:prstGeom>
          <a:noFill/>
          <a:ln>
            <a:noFill/>
          </a:ln>
        </p:spPr>
        <p:txBody>
          <a:bodyPr spcFirstLastPara="1" wrap="square" lIns="91397" tIns="91397" rIns="91397" bIns="91397" anchor="t" anchorCtr="0">
            <a:normAutofit/>
          </a:bodyPr>
          <a:lstStyle/>
          <a:p>
            <a:pPr>
              <a:buSzPct val="100000"/>
            </a:pPr>
            <a:r>
              <a:rPr lang="ru" sz="2700"/>
              <a:t>RLHF is relied upon</a:t>
            </a:r>
            <a:endParaRPr/>
          </a:p>
          <a:p>
            <a:pPr>
              <a:buClr>
                <a:srgbClr val="000000"/>
              </a:buClr>
              <a:buSzPct val="96000"/>
            </a:pPr>
            <a:endParaRPr/>
          </a:p>
        </p:txBody>
      </p:sp>
      <p:sp>
        <p:nvSpPr>
          <p:cNvPr id="1884" name="Google Shape;1884;p98"/>
          <p:cNvSpPr txBox="1">
            <a:spLocks noGrp="1"/>
          </p:cNvSpPr>
          <p:nvPr>
            <p:ph type="body" sz="quarter" idx="16"/>
          </p:nvPr>
        </p:nvSpPr>
        <p:spPr>
          <a:prstGeom prst="rect">
            <a:avLst/>
          </a:prstGeom>
          <a:noFill/>
          <a:ln>
            <a:noFill/>
          </a:ln>
        </p:spPr>
        <p:txBody>
          <a:bodyPr spcFirstLastPara="1" wrap="square" lIns="91397" tIns="91397" rIns="91397" bIns="91397" anchor="t" anchorCtr="0">
            <a:normAutofit/>
          </a:bodyPr>
          <a:lstStyle/>
          <a:p>
            <a:pPr marL="0" indent="0">
              <a:buClr>
                <a:srgbClr val="585858"/>
              </a:buClr>
              <a:buNone/>
            </a:pPr>
            <a:r>
              <a:rPr lang="ru">
                <a:solidFill>
                  <a:srgbClr val="585858"/>
                </a:solidFill>
                <a:latin typeface="Arial"/>
                <a:ea typeface="Arial"/>
                <a:cs typeface="Arial"/>
                <a:sym typeface="Arial"/>
              </a:rPr>
              <a:t>RLHF is a key factor in many popular models, both on and off the record, including ChatGPT, Bard, Claude, Llama 2, and more</a:t>
            </a:r>
            <a:endParaRPr/>
          </a:p>
        </p:txBody>
      </p:sp>
      <p:sp>
        <p:nvSpPr>
          <p:cNvPr id="1886" name="Google Shape;1886;p98"/>
          <p:cNvSpPr txBox="1"/>
          <p:nvPr/>
        </p:nvSpPr>
        <p:spPr>
          <a:xfrm>
            <a:off x="4849550" y="2129393"/>
            <a:ext cx="3770438" cy="2447284"/>
          </a:xfrm>
          <a:prstGeom prst="rect">
            <a:avLst/>
          </a:prstGeom>
          <a:solidFill>
            <a:srgbClr val="DDDDDD">
              <a:alpha val="25880"/>
            </a:srgbClr>
          </a:solidFill>
          <a:ln>
            <a:noFill/>
          </a:ln>
        </p:spPr>
        <p:txBody>
          <a:bodyPr spcFirstLastPara="1" wrap="square" lIns="45694" tIns="45694" rIns="45694" bIns="45694" anchor="t" anchorCtr="0">
            <a:spAutoFit/>
          </a:bodyPr>
          <a:lstStyle/>
          <a:p>
            <a:pPr>
              <a:buSzPts val="4300"/>
            </a:pPr>
            <a:r>
              <a:rPr lang="ru" sz="1613" i="1"/>
              <a:t>“Meanwhile reinforcement learning, known for its instability, seemed a somewhat shadowy field for those in the NLP research community. However, reinforcement learning proved highly effective, particularly given its cost and time effectiveness.”</a:t>
            </a:r>
            <a:endParaRPr sz="1388"/>
          </a:p>
          <a:p>
            <a:pPr>
              <a:buSzPts val="4300"/>
            </a:pPr>
            <a:endParaRPr sz="1613" i="1"/>
          </a:p>
          <a:p>
            <a:pPr>
              <a:buSzPts val="3200"/>
            </a:pPr>
            <a:r>
              <a:rPr lang="ru" sz="1200"/>
              <a:t> - Touvron, H. et al. “ Llama 2: Open Foundation and Fine-Tuned Chat Models.” 2023</a:t>
            </a:r>
            <a:endParaRPr sz="1388"/>
          </a:p>
        </p:txBody>
      </p:sp>
      <p:pic>
        <p:nvPicPr>
          <p:cNvPr id="1887" name="Google Shape;1887;p98" descr="Screenshot 2023-08-23 at 3.33.55 PM.png"/>
          <p:cNvPicPr preferRelativeResize="0"/>
          <p:nvPr/>
        </p:nvPicPr>
        <p:blipFill rotWithShape="1">
          <a:blip r:embed="rId3">
            <a:alphaModFix/>
          </a:blip>
          <a:srcRect/>
          <a:stretch/>
        </p:blipFill>
        <p:spPr>
          <a:xfrm>
            <a:off x="402171" y="2063894"/>
            <a:ext cx="3770445" cy="2181249"/>
          </a:xfrm>
          <a:prstGeom prst="rect">
            <a:avLst/>
          </a:prstGeom>
          <a:noFill/>
          <a:ln>
            <a:noFill/>
          </a:ln>
        </p:spPr>
      </p:pic>
      <p:sp>
        <p:nvSpPr>
          <p:cNvPr id="1888" name="Google Shape;1888;p98"/>
          <p:cNvSpPr txBox="1"/>
          <p:nvPr/>
        </p:nvSpPr>
        <p:spPr>
          <a:xfrm>
            <a:off x="685651" y="4271942"/>
            <a:ext cx="3330338" cy="213532"/>
          </a:xfrm>
          <a:prstGeom prst="rect">
            <a:avLst/>
          </a:prstGeom>
          <a:noFill/>
          <a:ln>
            <a:noFill/>
          </a:ln>
        </p:spPr>
        <p:txBody>
          <a:bodyPr spcFirstLastPara="1" wrap="square" lIns="45694" tIns="45694" rIns="45694" bIns="45694" anchor="t" anchorCtr="0">
            <a:spAutoFit/>
          </a:bodyPr>
          <a:lstStyle/>
          <a:p>
            <a:pPr>
              <a:buSzPts val="2100"/>
            </a:pPr>
            <a:r>
              <a:rPr lang="ru" sz="788"/>
              <a:t>Bai, Y. et al. “Constitutional AI: Harmlessness from AI Feedback.” 2023. </a:t>
            </a:r>
            <a:endParaRPr sz="1388"/>
          </a:p>
        </p:txBody>
      </p:sp>
      <p:sp>
        <p:nvSpPr>
          <p:cNvPr id="1889" name="Google Shape;1889;p98"/>
          <p:cNvSpPr/>
          <p:nvPr/>
        </p:nvSpPr>
        <p:spPr>
          <a:xfrm>
            <a:off x="383559" y="1936750"/>
            <a:ext cx="3934575" cy="2605163"/>
          </a:xfrm>
          <a:prstGeom prst="roundRect">
            <a:avLst>
              <a:gd name="adj" fmla="val 14598"/>
            </a:avLst>
          </a:prstGeom>
          <a:noFill/>
          <a:ln w="50800" cap="flat" cmpd="sng">
            <a:solidFill>
              <a:srgbClr val="007885">
                <a:alpha val="32159"/>
              </a:srgbClr>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694" tIns="45694" rIns="45694" bIns="45694" anchor="ctr" anchorCtr="0">
            <a:noAutofit/>
          </a:bodyPr>
          <a:lstStyle/>
          <a:p>
            <a:pPr>
              <a:buSzPts val="3700"/>
            </a:pPr>
            <a:endParaRPr sz="1388"/>
          </a:p>
        </p:txBody>
      </p:sp>
      <p:sp>
        <p:nvSpPr>
          <p:cNvPr id="2" name="TextBox 1">
            <a:extLst>
              <a:ext uri="{FF2B5EF4-FFF2-40B4-BE49-F238E27FC236}">
                <a16:creationId xmlns:a16="http://schemas.microsoft.com/office/drawing/2014/main" id="{EBBE77C6-0A86-6A44-B83A-276F77DB148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42212105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99"/>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Why Reinforcement Learning from Human Feedback </a:t>
            </a:r>
            <a:endParaRPr/>
          </a:p>
        </p:txBody>
      </p:sp>
      <p:sp>
        <p:nvSpPr>
          <p:cNvPr id="1895" name="Google Shape;1895;p99"/>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spcAft>
                <a:spcPts val="1200"/>
              </a:spcAft>
              <a:buNone/>
            </a:pPr>
            <a:r>
              <a:rPr lang="ru"/>
              <a:t>How do you create / code a loss function for:</a:t>
            </a:r>
            <a:endParaRPr/>
          </a:p>
        </p:txBody>
      </p:sp>
      <p:sp>
        <p:nvSpPr>
          <p:cNvPr id="2" name="TextBox 1">
            <a:extLst>
              <a:ext uri="{FF2B5EF4-FFF2-40B4-BE49-F238E27FC236}">
                <a16:creationId xmlns:a16="http://schemas.microsoft.com/office/drawing/2014/main" id="{21D8EFA6-93BA-2C13-EE52-5842C6EC8F9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1222255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100"/>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Why Reinforcement Learning from Human Feedback </a:t>
            </a:r>
            <a:endParaRPr/>
          </a:p>
        </p:txBody>
      </p:sp>
      <p:sp>
        <p:nvSpPr>
          <p:cNvPr id="1902" name="Google Shape;1902;p100"/>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buNone/>
            </a:pPr>
            <a:r>
              <a:rPr lang="ru" dirty="0"/>
              <a:t>How do you create / code a loss function for:</a:t>
            </a:r>
            <a:endParaRPr dirty="0"/>
          </a:p>
          <a:p>
            <a:pPr marL="400050" indent="-285750">
              <a:spcBef>
                <a:spcPts val="1200"/>
              </a:spcBef>
            </a:pPr>
            <a:r>
              <a:rPr lang="ru" dirty="0"/>
              <a:t>What is </a:t>
            </a:r>
            <a:r>
              <a:rPr lang="ru" i="1" dirty="0"/>
              <a:t>funny</a:t>
            </a:r>
            <a:r>
              <a:rPr lang="ru" dirty="0"/>
              <a:t>?</a:t>
            </a:r>
            <a:endParaRPr dirty="0"/>
          </a:p>
          <a:p>
            <a:pPr marL="400050" indent="-285750"/>
            <a:r>
              <a:rPr lang="ru" dirty="0"/>
              <a:t>What is </a:t>
            </a:r>
            <a:r>
              <a:rPr lang="ru" i="1" dirty="0"/>
              <a:t>ethical</a:t>
            </a:r>
            <a:r>
              <a:rPr lang="ru" dirty="0"/>
              <a:t>?</a:t>
            </a:r>
            <a:endParaRPr dirty="0"/>
          </a:p>
          <a:p>
            <a:pPr marL="400050" indent="-285750"/>
            <a:r>
              <a:rPr lang="ru" dirty="0"/>
              <a:t>What is </a:t>
            </a:r>
            <a:r>
              <a:rPr lang="ru" i="1" dirty="0"/>
              <a:t>safe</a:t>
            </a:r>
            <a:r>
              <a:rPr lang="ru" dirty="0"/>
              <a:t>?</a:t>
            </a:r>
            <a:endParaRPr dirty="0"/>
          </a:p>
        </p:txBody>
      </p:sp>
      <p:sp>
        <p:nvSpPr>
          <p:cNvPr id="1904" name="Google Shape;1904;p100"/>
          <p:cNvSpPr txBox="1"/>
          <p:nvPr/>
        </p:nvSpPr>
        <p:spPr>
          <a:xfrm>
            <a:off x="4136301" y="3592900"/>
            <a:ext cx="4408538" cy="490553"/>
          </a:xfrm>
          <a:prstGeom prst="rect">
            <a:avLst/>
          </a:prstGeom>
          <a:noFill/>
          <a:ln>
            <a:noFill/>
          </a:ln>
        </p:spPr>
        <p:txBody>
          <a:bodyPr spcFirstLastPara="1" wrap="square" lIns="91425" tIns="91425" rIns="91425" bIns="91425" anchor="t" anchorCtr="0">
            <a:spAutoFit/>
          </a:bodyPr>
          <a:lstStyle/>
          <a:p>
            <a:r>
              <a:rPr lang="ru" sz="1988"/>
              <a:t>Don’t encode it, model it!</a:t>
            </a:r>
            <a:endParaRPr sz="1988"/>
          </a:p>
        </p:txBody>
      </p:sp>
      <p:sp>
        <p:nvSpPr>
          <p:cNvPr id="2" name="TextBox 1">
            <a:extLst>
              <a:ext uri="{FF2B5EF4-FFF2-40B4-BE49-F238E27FC236}">
                <a16:creationId xmlns:a16="http://schemas.microsoft.com/office/drawing/2014/main" id="{43EF008D-6698-A4CF-C057-C2916A9D6355}"/>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41684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10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98"/>
          <p:cNvSpPr txBox="1">
            <a:spLocks noGrp="1"/>
          </p:cNvSpPr>
          <p:nvPr>
            <p:ph type="title"/>
          </p:nvPr>
        </p:nvSpPr>
        <p:spPr>
          <a:prstGeom prst="rect">
            <a:avLst/>
          </a:prstGeom>
          <a:noFill/>
          <a:ln>
            <a:noFill/>
          </a:ln>
        </p:spPr>
        <p:txBody>
          <a:bodyPr spcFirstLastPara="1" wrap="square" lIns="91397" tIns="91397" rIns="91397" bIns="91397" anchor="t" anchorCtr="0">
            <a:normAutofit/>
          </a:bodyPr>
          <a:lstStyle/>
          <a:p>
            <a:pPr>
              <a:buSzPct val="100000"/>
            </a:pPr>
            <a:r>
              <a:rPr lang="ru" sz="2700"/>
              <a:t>RLHF is relied upon</a:t>
            </a:r>
            <a:endParaRPr/>
          </a:p>
          <a:p>
            <a:pPr>
              <a:buClr>
                <a:srgbClr val="000000"/>
              </a:buClr>
              <a:buSzPct val="96000"/>
            </a:pPr>
            <a:endParaRPr/>
          </a:p>
        </p:txBody>
      </p:sp>
      <p:sp>
        <p:nvSpPr>
          <p:cNvPr id="1884" name="Google Shape;1884;p98"/>
          <p:cNvSpPr txBox="1">
            <a:spLocks noGrp="1"/>
          </p:cNvSpPr>
          <p:nvPr>
            <p:ph type="body" sz="quarter" idx="16"/>
          </p:nvPr>
        </p:nvSpPr>
        <p:spPr>
          <a:prstGeom prst="rect">
            <a:avLst/>
          </a:prstGeom>
          <a:noFill/>
          <a:ln>
            <a:noFill/>
          </a:ln>
        </p:spPr>
        <p:txBody>
          <a:bodyPr spcFirstLastPara="1" wrap="square" lIns="91397" tIns="91397" rIns="91397" bIns="91397" anchor="t" anchorCtr="0">
            <a:normAutofit/>
          </a:bodyPr>
          <a:lstStyle/>
          <a:p>
            <a:pPr marL="0" indent="0">
              <a:buClr>
                <a:srgbClr val="585858"/>
              </a:buClr>
              <a:buNone/>
            </a:pPr>
            <a:r>
              <a:rPr lang="ru">
                <a:solidFill>
                  <a:srgbClr val="585858"/>
                </a:solidFill>
                <a:latin typeface="Arial"/>
                <a:ea typeface="Arial"/>
                <a:cs typeface="Arial"/>
                <a:sym typeface="Arial"/>
              </a:rPr>
              <a:t>RLHF is a key factor in many popular models, both on and off the record, including ChatGPT, Bard, Claude, Llama 2, and more</a:t>
            </a:r>
            <a:endParaRPr/>
          </a:p>
        </p:txBody>
      </p:sp>
      <p:sp>
        <p:nvSpPr>
          <p:cNvPr id="1886" name="Google Shape;1886;p98"/>
          <p:cNvSpPr txBox="1"/>
          <p:nvPr/>
        </p:nvSpPr>
        <p:spPr>
          <a:xfrm>
            <a:off x="4849550" y="2129393"/>
            <a:ext cx="3770438" cy="2447284"/>
          </a:xfrm>
          <a:prstGeom prst="rect">
            <a:avLst/>
          </a:prstGeom>
          <a:solidFill>
            <a:srgbClr val="DDDDDD">
              <a:alpha val="25880"/>
            </a:srgbClr>
          </a:solidFill>
          <a:ln>
            <a:noFill/>
          </a:ln>
        </p:spPr>
        <p:txBody>
          <a:bodyPr spcFirstLastPara="1" wrap="square" lIns="45694" tIns="45694" rIns="45694" bIns="45694" anchor="t" anchorCtr="0">
            <a:spAutoFit/>
          </a:bodyPr>
          <a:lstStyle/>
          <a:p>
            <a:pPr>
              <a:buSzPts val="4300"/>
            </a:pPr>
            <a:r>
              <a:rPr lang="ru" sz="1613" i="1"/>
              <a:t>“Meanwhile reinforcement learning, known for its instability, seemed a somewhat shadowy field for those in the NLP research community. However, reinforcement learning proved highly effective, particularly given its cost and time effectiveness.”</a:t>
            </a:r>
            <a:endParaRPr sz="1388"/>
          </a:p>
          <a:p>
            <a:pPr>
              <a:buSzPts val="4300"/>
            </a:pPr>
            <a:endParaRPr sz="1613" i="1"/>
          </a:p>
          <a:p>
            <a:pPr>
              <a:buSzPts val="3200"/>
            </a:pPr>
            <a:r>
              <a:rPr lang="ru" sz="1200"/>
              <a:t> - Touvron, H. et al. “ Llama 2: Open Foundation and Fine-Tuned Chat Models.” 2023</a:t>
            </a:r>
            <a:endParaRPr sz="1388"/>
          </a:p>
        </p:txBody>
      </p:sp>
      <p:pic>
        <p:nvPicPr>
          <p:cNvPr id="1887" name="Google Shape;1887;p98" descr="Screenshot 2023-08-23 at 3.33.55 PM.png"/>
          <p:cNvPicPr preferRelativeResize="0"/>
          <p:nvPr/>
        </p:nvPicPr>
        <p:blipFill rotWithShape="1">
          <a:blip r:embed="rId3">
            <a:alphaModFix/>
          </a:blip>
          <a:srcRect/>
          <a:stretch/>
        </p:blipFill>
        <p:spPr>
          <a:xfrm>
            <a:off x="402171" y="2063894"/>
            <a:ext cx="3770445" cy="2181249"/>
          </a:xfrm>
          <a:prstGeom prst="rect">
            <a:avLst/>
          </a:prstGeom>
          <a:noFill/>
          <a:ln>
            <a:noFill/>
          </a:ln>
        </p:spPr>
      </p:pic>
      <p:sp>
        <p:nvSpPr>
          <p:cNvPr id="1888" name="Google Shape;1888;p98"/>
          <p:cNvSpPr txBox="1"/>
          <p:nvPr/>
        </p:nvSpPr>
        <p:spPr>
          <a:xfrm>
            <a:off x="685651" y="4271942"/>
            <a:ext cx="3330338" cy="213532"/>
          </a:xfrm>
          <a:prstGeom prst="rect">
            <a:avLst/>
          </a:prstGeom>
          <a:noFill/>
          <a:ln>
            <a:noFill/>
          </a:ln>
        </p:spPr>
        <p:txBody>
          <a:bodyPr spcFirstLastPara="1" wrap="square" lIns="45694" tIns="45694" rIns="45694" bIns="45694" anchor="t" anchorCtr="0">
            <a:spAutoFit/>
          </a:bodyPr>
          <a:lstStyle/>
          <a:p>
            <a:pPr>
              <a:buSzPts val="2100"/>
            </a:pPr>
            <a:r>
              <a:rPr lang="ru" sz="788"/>
              <a:t>Bai, Y. et al. “Constitutional AI: Harmlessness from AI Feedback.” 2023. </a:t>
            </a:r>
            <a:endParaRPr sz="1388"/>
          </a:p>
        </p:txBody>
      </p:sp>
      <p:sp>
        <p:nvSpPr>
          <p:cNvPr id="1889" name="Google Shape;1889;p98"/>
          <p:cNvSpPr/>
          <p:nvPr/>
        </p:nvSpPr>
        <p:spPr>
          <a:xfrm>
            <a:off x="383559" y="1936750"/>
            <a:ext cx="3934575" cy="2605163"/>
          </a:xfrm>
          <a:prstGeom prst="roundRect">
            <a:avLst>
              <a:gd name="adj" fmla="val 14598"/>
            </a:avLst>
          </a:prstGeom>
          <a:noFill/>
          <a:ln w="50800" cap="flat" cmpd="sng">
            <a:solidFill>
              <a:srgbClr val="007885">
                <a:alpha val="32159"/>
              </a:srgbClr>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694" tIns="45694" rIns="45694" bIns="45694" anchor="ctr" anchorCtr="0">
            <a:noAutofit/>
          </a:bodyPr>
          <a:lstStyle/>
          <a:p>
            <a:pPr>
              <a:buSzPts val="3700"/>
            </a:pPr>
            <a:endParaRPr sz="1388"/>
          </a:p>
        </p:txBody>
      </p:sp>
      <p:sp>
        <p:nvSpPr>
          <p:cNvPr id="2" name="TextBox 1">
            <a:extLst>
              <a:ext uri="{FF2B5EF4-FFF2-40B4-BE49-F238E27FC236}">
                <a16:creationId xmlns:a16="http://schemas.microsoft.com/office/drawing/2014/main" id="{EBBE77C6-0A86-6A44-B83A-276F77DB148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179D-9102-F3C9-BE8D-97B8DB8E8184}"/>
              </a:ext>
            </a:extLst>
          </p:cNvPr>
          <p:cNvSpPr>
            <a:spLocks noGrp="1"/>
          </p:cNvSpPr>
          <p:nvPr>
            <p:ph type="title"/>
          </p:nvPr>
        </p:nvSpPr>
        <p:spPr/>
        <p:txBody>
          <a:bodyPr>
            <a:noAutofit/>
          </a:bodyPr>
          <a:lstStyle/>
          <a:p>
            <a:r>
              <a:rPr lang="en-US" sz="6600" dirty="0"/>
              <a:t>Why is Alignment Necessary? </a:t>
            </a:r>
          </a:p>
        </p:txBody>
      </p:sp>
      <p:sp>
        <p:nvSpPr>
          <p:cNvPr id="3" name="Text Placeholder 2">
            <a:extLst>
              <a:ext uri="{FF2B5EF4-FFF2-40B4-BE49-F238E27FC236}">
                <a16:creationId xmlns:a16="http://schemas.microsoft.com/office/drawing/2014/main" id="{195FF09A-08BD-EE55-B989-54BB306E08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35244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1940-EE29-8F2A-9328-A2D11C878C42}"/>
              </a:ext>
            </a:extLst>
          </p:cNvPr>
          <p:cNvSpPr>
            <a:spLocks noGrp="1"/>
          </p:cNvSpPr>
          <p:nvPr>
            <p:ph type="title"/>
          </p:nvPr>
        </p:nvSpPr>
        <p:spPr/>
        <p:txBody>
          <a:bodyPr>
            <a:normAutofit/>
          </a:bodyPr>
          <a:lstStyle/>
          <a:p>
            <a:r>
              <a:rPr lang="en-US" sz="2800" dirty="0">
                <a:latin typeface="Corbel" panose="020B0503020204020204" pitchFamily="34" charset="0"/>
                <a:cs typeface="Calibri"/>
              </a:rPr>
              <a:t>Things that Generative LMs Can Do</a:t>
            </a:r>
            <a:endParaRPr lang="en-US" dirty="0"/>
          </a:p>
        </p:txBody>
      </p:sp>
      <p:sp>
        <p:nvSpPr>
          <p:cNvPr id="3" name="Content Placeholder 2">
            <a:extLst>
              <a:ext uri="{FF2B5EF4-FFF2-40B4-BE49-F238E27FC236}">
                <a16:creationId xmlns:a16="http://schemas.microsoft.com/office/drawing/2014/main" id="{F9D83586-0D88-8431-97A0-4A9DECF39B3A}"/>
              </a:ext>
            </a:extLst>
          </p:cNvPr>
          <p:cNvSpPr>
            <a:spLocks noGrp="1"/>
          </p:cNvSpPr>
          <p:nvPr>
            <p:ph type="body" sz="quarter" idx="16"/>
          </p:nvPr>
        </p:nvSpPr>
        <p:spPr/>
        <p:txBody>
          <a:bodyPr>
            <a:noAutofit/>
          </a:bodyPr>
          <a:lstStyle/>
          <a:p>
            <a:r>
              <a:rPr lang="en-US" sz="1700" dirty="0">
                <a:latin typeface="Corbel" panose="020B0503020204020204" pitchFamily="34" charset="0"/>
                <a:cs typeface="Calibri"/>
              </a:rPr>
              <a:t>Johns Hopkins University</a:t>
            </a:r>
            <a:r>
              <a:rPr lang="en-US" sz="1700" spc="-15" dirty="0">
                <a:latin typeface="Corbel" panose="020B0503020204020204" pitchFamily="34" charset="0"/>
                <a:cs typeface="Calibri"/>
              </a:rPr>
              <a:t> </a:t>
            </a:r>
            <a:r>
              <a:rPr lang="en-US" sz="1700" dirty="0">
                <a:latin typeface="Corbel" panose="020B0503020204020204" pitchFamily="34" charset="0"/>
                <a:cs typeface="Calibri"/>
              </a:rPr>
              <a:t>is in _______ </a:t>
            </a:r>
            <a:r>
              <a:rPr lang="en-US" sz="1700" spc="-4" dirty="0">
                <a:latin typeface="Corbel" panose="020B0503020204020204" pitchFamily="34" charset="0"/>
                <a:cs typeface="Calibri"/>
              </a:rPr>
              <a:t>Baltimore.</a:t>
            </a:r>
            <a:r>
              <a:rPr lang="en-US" sz="1700" spc="-34"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[Trivia]</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 put _______ fork</a:t>
            </a:r>
            <a:r>
              <a:rPr lang="en-US" sz="1700" spc="-23" dirty="0">
                <a:latin typeface="Corbel" panose="020B0503020204020204" pitchFamily="34" charset="0"/>
                <a:cs typeface="Calibri"/>
              </a:rPr>
              <a:t> </a:t>
            </a:r>
            <a:r>
              <a:rPr lang="en-US" sz="1700" dirty="0">
                <a:latin typeface="Corbel" panose="020B0503020204020204" pitchFamily="34" charset="0"/>
                <a:cs typeface="Calibri"/>
              </a:rPr>
              <a:t>down</a:t>
            </a:r>
            <a:r>
              <a:rPr lang="en-US" sz="1700" spc="-4" dirty="0">
                <a:latin typeface="Corbel" panose="020B0503020204020204" pitchFamily="34" charset="0"/>
                <a:cs typeface="Calibri"/>
              </a:rPr>
              <a:t> on</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 table.</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[syntax]</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woman</a:t>
            </a:r>
            <a:r>
              <a:rPr lang="en-US" sz="1700" spc="11" dirty="0">
                <a:latin typeface="Corbel" panose="020B0503020204020204" pitchFamily="34" charset="0"/>
                <a:cs typeface="Calibri"/>
              </a:rPr>
              <a:t> </a:t>
            </a:r>
            <a:r>
              <a:rPr lang="en-US" sz="1700" spc="-4" dirty="0">
                <a:latin typeface="Corbel" panose="020B0503020204020204" pitchFamily="34" charset="0"/>
                <a:cs typeface="Calibri"/>
              </a:rPr>
              <a:t>walked</a:t>
            </a:r>
            <a:r>
              <a:rPr lang="en-US" sz="1700" spc="8" dirty="0">
                <a:latin typeface="Corbel" panose="020B0503020204020204" pitchFamily="34" charset="0"/>
                <a:cs typeface="Calibri"/>
              </a:rPr>
              <a:t> </a:t>
            </a:r>
            <a:r>
              <a:rPr lang="en-US" sz="1700" dirty="0">
                <a:latin typeface="Corbel" panose="020B0503020204020204" pitchFamily="34" charset="0"/>
                <a:cs typeface="Calibri"/>
              </a:rPr>
              <a:t>across</a:t>
            </a:r>
            <a:r>
              <a:rPr lang="en-US" sz="1700" spc="8"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street,</a:t>
            </a:r>
            <a:r>
              <a:rPr lang="en-US" sz="1700" spc="8" dirty="0">
                <a:latin typeface="Corbel" panose="020B0503020204020204" pitchFamily="34" charset="0"/>
                <a:cs typeface="Calibri"/>
              </a:rPr>
              <a:t> </a:t>
            </a:r>
            <a:r>
              <a:rPr lang="en-US" sz="1700" dirty="0">
                <a:latin typeface="Corbel" panose="020B0503020204020204" pitchFamily="34" charset="0"/>
                <a:cs typeface="Calibri"/>
              </a:rPr>
              <a:t>checking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for</a:t>
            </a:r>
            <a:r>
              <a:rPr lang="en-US" sz="1700" spc="-15" dirty="0">
                <a:latin typeface="Corbel" panose="020B0503020204020204" pitchFamily="34" charset="0"/>
                <a:cs typeface="Calibri"/>
              </a:rPr>
              <a:t> </a:t>
            </a:r>
            <a:r>
              <a:rPr lang="en-US" sz="1700" dirty="0">
                <a:latin typeface="Corbel" panose="020B0503020204020204" pitchFamily="34" charset="0"/>
                <a:cs typeface="Calibri"/>
              </a:rPr>
              <a:t>traffic</a:t>
            </a:r>
            <a:r>
              <a:rPr lang="en-US" sz="1700" spc="4" dirty="0">
                <a:latin typeface="Corbel" panose="020B0503020204020204" pitchFamily="34" charset="0"/>
                <a:cs typeface="Calibri"/>
              </a:rPr>
              <a:t> </a:t>
            </a:r>
            <a:r>
              <a:rPr lang="en-US" sz="1700" dirty="0">
                <a:latin typeface="Corbel" panose="020B0503020204020204" pitchFamily="34" charset="0"/>
                <a:cs typeface="Calibri"/>
              </a:rPr>
              <a:t>over _______ shoulder.</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[coreference]</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a:t>
            </a:r>
            <a:r>
              <a:rPr lang="en-US" sz="1700" spc="4" dirty="0">
                <a:latin typeface="Corbel" panose="020B0503020204020204" pitchFamily="34" charset="0"/>
                <a:cs typeface="Calibri"/>
              </a:rPr>
              <a:t> </a:t>
            </a:r>
            <a:r>
              <a:rPr lang="en-US" sz="1700" dirty="0">
                <a:latin typeface="Corbel" panose="020B0503020204020204" pitchFamily="34" charset="0"/>
                <a:cs typeface="Calibri"/>
              </a:rPr>
              <a:t>went</a:t>
            </a:r>
            <a:r>
              <a:rPr lang="en-US" sz="1700" spc="8" dirty="0">
                <a:latin typeface="Corbel" panose="020B0503020204020204" pitchFamily="34" charset="0"/>
                <a:cs typeface="Calibri"/>
              </a:rPr>
              <a:t> </a:t>
            </a:r>
            <a:r>
              <a:rPr lang="en-US" sz="1700" dirty="0">
                <a:latin typeface="Corbel" panose="020B0503020204020204" pitchFamily="34" charset="0"/>
                <a:cs typeface="Calibri"/>
              </a:rPr>
              <a:t>to</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ocean</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to</a:t>
            </a:r>
            <a:r>
              <a:rPr lang="en-US" sz="1700" dirty="0">
                <a:latin typeface="Corbel" panose="020B0503020204020204" pitchFamily="34" charset="0"/>
                <a:cs typeface="Calibri"/>
              </a:rPr>
              <a:t> see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fish,</a:t>
            </a:r>
            <a:r>
              <a:rPr lang="en-US" sz="1700" spc="4" dirty="0">
                <a:latin typeface="Corbel" panose="020B0503020204020204" pitchFamily="34" charset="0"/>
                <a:cs typeface="Calibri"/>
              </a:rPr>
              <a:t> </a:t>
            </a:r>
            <a:r>
              <a:rPr lang="en-US" sz="1700" dirty="0">
                <a:latin typeface="Corbel" panose="020B0503020204020204" pitchFamily="34" charset="0"/>
                <a:cs typeface="Calibri"/>
              </a:rPr>
              <a:t>turtles,</a:t>
            </a:r>
            <a:r>
              <a:rPr lang="en-US" sz="1700" spc="8" dirty="0">
                <a:latin typeface="Corbel" panose="020B0503020204020204" pitchFamily="34" charset="0"/>
                <a:cs typeface="Calibri"/>
              </a:rPr>
              <a:t> </a:t>
            </a:r>
            <a:r>
              <a:rPr lang="en-US" sz="1700" dirty="0">
                <a:latin typeface="Corbel" panose="020B0503020204020204" pitchFamily="34" charset="0"/>
                <a:cs typeface="Calibri"/>
              </a:rPr>
              <a:t>seals,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and </a:t>
            </a:r>
            <a:r>
              <a:rPr lang="en-US" sz="1700" dirty="0">
                <a:latin typeface="Corbel" panose="020B0503020204020204" pitchFamily="34" charset="0"/>
                <a:cs typeface="Calibri"/>
              </a:rPr>
              <a:t>_______.  </a:t>
            </a:r>
            <a:r>
              <a:rPr lang="en-US" sz="1700" dirty="0">
                <a:solidFill>
                  <a:srgbClr val="C00000"/>
                </a:solidFill>
                <a:latin typeface="Corbel" panose="020B0503020204020204" pitchFamily="34" charset="0"/>
                <a:cs typeface="Calibri"/>
              </a:rPr>
              <a:t>[lexical</a:t>
            </a:r>
            <a:r>
              <a:rPr lang="en-US" sz="1700" spc="-38" dirty="0">
                <a:solidFill>
                  <a:srgbClr val="C00000"/>
                </a:solidFill>
                <a:latin typeface="Corbel" panose="020B0503020204020204" pitchFamily="34" charset="0"/>
                <a:cs typeface="Calibri"/>
              </a:rPr>
              <a:t> </a:t>
            </a:r>
            <a:r>
              <a:rPr lang="en-US" sz="1700" spc="-4" dirty="0">
                <a:solidFill>
                  <a:srgbClr val="C00000"/>
                </a:solidFill>
                <a:latin typeface="Corbel" panose="020B0503020204020204" pitchFamily="34" charset="0"/>
                <a:cs typeface="Calibri"/>
              </a:rPr>
              <a:t>semantics/topic]</a:t>
            </a:r>
            <a:br>
              <a:rPr lang="en-US" sz="1700" spc="-4"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What I</a:t>
            </a:r>
            <a:r>
              <a:rPr lang="en-US" sz="1700" spc="4" dirty="0">
                <a:latin typeface="Corbel" panose="020B0503020204020204" pitchFamily="34" charset="0"/>
                <a:cs typeface="Calibri"/>
              </a:rPr>
              <a:t> </a:t>
            </a:r>
            <a:r>
              <a:rPr lang="en-US" sz="1700" dirty="0">
                <a:latin typeface="Corbel" panose="020B0503020204020204" pitchFamily="34" charset="0"/>
                <a:cs typeface="Calibri"/>
              </a:rPr>
              <a:t>got</a:t>
            </a:r>
            <a:r>
              <a:rPr lang="en-US" sz="1700" spc="-4" dirty="0">
                <a:latin typeface="Corbel" panose="020B0503020204020204" pitchFamily="34" charset="0"/>
                <a:cs typeface="Calibri"/>
              </a:rPr>
              <a:t> </a:t>
            </a:r>
            <a:r>
              <a:rPr lang="en-US" sz="1700" dirty="0">
                <a:latin typeface="Corbel" panose="020B0503020204020204" pitchFamily="34" charset="0"/>
                <a:cs typeface="Calibri"/>
              </a:rPr>
              <a:t>from</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two</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hours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watching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it</a:t>
            </a:r>
            <a:r>
              <a:rPr lang="en-US" sz="1700" spc="11" dirty="0">
                <a:latin typeface="Corbel" panose="020B0503020204020204" pitchFamily="34" charset="0"/>
                <a:cs typeface="Calibri"/>
              </a:rPr>
              <a:t> </a:t>
            </a:r>
            <a:r>
              <a:rPr lang="en-US" sz="1700" dirty="0">
                <a:latin typeface="Corbel" panose="020B0503020204020204" pitchFamily="34" charset="0"/>
                <a:cs typeface="Calibri"/>
              </a:rPr>
              <a:t>was</a:t>
            </a:r>
            <a:r>
              <a:rPr lang="en-US" sz="1700" spc="8" dirty="0">
                <a:latin typeface="Corbel" panose="020B0503020204020204" pitchFamily="34" charset="0"/>
                <a:cs typeface="Calibri"/>
              </a:rPr>
              <a:t> </a:t>
            </a:r>
            <a:r>
              <a:rPr lang="en-US" sz="1700" dirty="0">
                <a:latin typeface="Corbel" panose="020B0503020204020204" pitchFamily="34" charset="0"/>
                <a:cs typeface="Calibri"/>
              </a:rPr>
              <a:t>popcorn</a:t>
            </a:r>
            <a:r>
              <a:rPr lang="en-US" sz="1700" spc="-4" dirty="0">
                <a:latin typeface="Corbel" panose="020B0503020204020204" pitchFamily="34" charset="0"/>
                <a:cs typeface="Calibri"/>
              </a:rPr>
              <a:t>. 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movie</a:t>
            </a:r>
            <a:r>
              <a:rPr lang="en-US" sz="1700" spc="-8" dirty="0">
                <a:latin typeface="Corbel" panose="020B0503020204020204" pitchFamily="34" charset="0"/>
                <a:cs typeface="Calibri"/>
              </a:rPr>
              <a:t> </a:t>
            </a:r>
            <a:r>
              <a:rPr lang="en-US" sz="1700" dirty="0">
                <a:latin typeface="Corbel" panose="020B0503020204020204" pitchFamily="34" charset="0"/>
                <a:cs typeface="Calibri"/>
              </a:rPr>
              <a:t>was _______.</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[sentiment]</a:t>
            </a:r>
            <a:br>
              <a:rPr lang="en-US" sz="1700" dirty="0">
                <a:solidFill>
                  <a:srgbClr val="175E53"/>
                </a:solidFill>
                <a:latin typeface="Corbel" panose="020B0503020204020204" pitchFamily="34" charset="0"/>
                <a:cs typeface="Calibri"/>
              </a:rPr>
            </a:br>
            <a:endParaRPr lang="en-US" sz="1700" dirty="0">
              <a:solidFill>
                <a:srgbClr val="175E53"/>
              </a:solidFill>
              <a:latin typeface="Corbel" panose="020B0503020204020204" pitchFamily="34" charset="0"/>
              <a:cs typeface="Calibri"/>
            </a:endParaRPr>
          </a:p>
          <a:p>
            <a:r>
              <a:rPr lang="en-US" sz="1700" spc="-4" dirty="0">
                <a:latin typeface="Corbel" panose="020B0503020204020204" pitchFamily="34" charset="0"/>
                <a:cs typeface="Calibri"/>
              </a:rPr>
              <a:t>Thinking </a:t>
            </a:r>
            <a:r>
              <a:rPr lang="en-US" sz="1700" dirty="0">
                <a:latin typeface="Corbel" panose="020B0503020204020204" pitchFamily="34" charset="0"/>
                <a:cs typeface="Calibri"/>
              </a:rPr>
              <a:t>about</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sequence</a:t>
            </a:r>
            <a:r>
              <a:rPr lang="en-US" sz="1700" spc="15" dirty="0">
                <a:latin typeface="Corbel" panose="020B0503020204020204" pitchFamily="34" charset="0"/>
                <a:cs typeface="Calibri"/>
              </a:rPr>
              <a:t> </a:t>
            </a:r>
            <a:r>
              <a:rPr lang="en-US" sz="1700" dirty="0">
                <a:latin typeface="Corbel" panose="020B0503020204020204" pitchFamily="34" charset="0"/>
                <a:cs typeface="Calibri"/>
              </a:rPr>
              <a:t>1, 1,</a:t>
            </a:r>
            <a:r>
              <a:rPr lang="en-US" sz="1700" spc="4" dirty="0">
                <a:latin typeface="Corbel" panose="020B0503020204020204" pitchFamily="34" charset="0"/>
                <a:cs typeface="Calibri"/>
              </a:rPr>
              <a:t> </a:t>
            </a:r>
            <a:r>
              <a:rPr lang="en-US" sz="1700" dirty="0">
                <a:latin typeface="Corbel" panose="020B0503020204020204" pitchFamily="34" charset="0"/>
                <a:cs typeface="Calibri"/>
              </a:rPr>
              <a:t>2,</a:t>
            </a:r>
            <a:r>
              <a:rPr lang="en-US" sz="1700" spc="-4" dirty="0">
                <a:latin typeface="Corbel" panose="020B0503020204020204" pitchFamily="34" charset="0"/>
                <a:cs typeface="Calibri"/>
              </a:rPr>
              <a:t> </a:t>
            </a:r>
            <a:r>
              <a:rPr lang="en-US" sz="1700" dirty="0">
                <a:latin typeface="Corbel" panose="020B0503020204020204" pitchFamily="34" charset="0"/>
                <a:cs typeface="Calibri"/>
              </a:rPr>
              <a:t>3,</a:t>
            </a:r>
            <a:r>
              <a:rPr lang="en-US" sz="1700" spc="8" dirty="0">
                <a:latin typeface="Corbel" panose="020B0503020204020204" pitchFamily="34" charset="0"/>
                <a:cs typeface="Calibri"/>
              </a:rPr>
              <a:t> </a:t>
            </a:r>
            <a:r>
              <a:rPr lang="en-US" sz="1700" dirty="0">
                <a:latin typeface="Corbel" panose="020B0503020204020204" pitchFamily="34" charset="0"/>
                <a:cs typeface="Calibri"/>
              </a:rPr>
              <a:t>5,</a:t>
            </a:r>
            <a:r>
              <a:rPr lang="en-US" sz="1700" spc="-4" dirty="0">
                <a:latin typeface="Corbel" panose="020B0503020204020204" pitchFamily="34" charset="0"/>
                <a:cs typeface="Calibri"/>
              </a:rPr>
              <a:t> </a:t>
            </a:r>
            <a:r>
              <a:rPr lang="en-US" sz="1700" dirty="0">
                <a:latin typeface="Corbel" panose="020B0503020204020204" pitchFamily="34" charset="0"/>
                <a:cs typeface="Calibri"/>
              </a:rPr>
              <a:t>8,</a:t>
            </a:r>
            <a:r>
              <a:rPr lang="en-US" sz="1700" spc="4" dirty="0">
                <a:latin typeface="Corbel" panose="020B0503020204020204" pitchFamily="34" charset="0"/>
                <a:cs typeface="Calibri"/>
              </a:rPr>
              <a:t> </a:t>
            </a:r>
            <a:r>
              <a:rPr lang="en-US" sz="1700" spc="-4" dirty="0">
                <a:latin typeface="Corbel" panose="020B0503020204020204" pitchFamily="34" charset="0"/>
                <a:cs typeface="Calibri"/>
              </a:rPr>
              <a:t>13,</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21, </a:t>
            </a:r>
            <a:r>
              <a:rPr lang="en-US" sz="1700" dirty="0">
                <a:latin typeface="Corbel" panose="020B0503020204020204" pitchFamily="34" charset="0"/>
                <a:cs typeface="Calibri"/>
              </a:rPr>
              <a:t>___ </a:t>
            </a:r>
            <a:r>
              <a:rPr lang="en-US" sz="1700" dirty="0">
                <a:solidFill>
                  <a:srgbClr val="C00000"/>
                </a:solidFill>
                <a:latin typeface="Corbel" panose="020B0503020204020204" pitchFamily="34" charset="0"/>
                <a:cs typeface="Calibri"/>
              </a:rPr>
              <a:t>[</a:t>
            </a:r>
            <a:r>
              <a:rPr lang="en-US" sz="1700" spc="-4" dirty="0">
                <a:solidFill>
                  <a:srgbClr val="C00000"/>
                </a:solidFill>
                <a:latin typeface="Corbel" panose="020B0503020204020204" pitchFamily="34" charset="0"/>
                <a:cs typeface="Calibri"/>
              </a:rPr>
              <a:t>basic </a:t>
            </a:r>
            <a:r>
              <a:rPr lang="en-US" sz="1700" dirty="0">
                <a:solidFill>
                  <a:srgbClr val="C00000"/>
                </a:solidFill>
                <a:latin typeface="Corbel" panose="020B0503020204020204" pitchFamily="34" charset="0"/>
                <a:cs typeface="Calibri"/>
              </a:rPr>
              <a:t>arithmetic]</a:t>
            </a:r>
          </a:p>
        </p:txBody>
      </p:sp>
      <p:sp>
        <p:nvSpPr>
          <p:cNvPr id="5" name="TextBox 4">
            <a:extLst>
              <a:ext uri="{FF2B5EF4-FFF2-40B4-BE49-F238E27FC236}">
                <a16:creationId xmlns:a16="http://schemas.microsoft.com/office/drawing/2014/main" id="{D0983BCE-5A1F-6A60-D9F9-8EF3C86DFCAC}"/>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6600898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9" name="Text Placeholder 8">
            <a:extLst>
              <a:ext uri="{FF2B5EF4-FFF2-40B4-BE49-F238E27FC236}">
                <a16:creationId xmlns:a16="http://schemas.microsoft.com/office/drawing/2014/main" id="{3DD5CB3A-5ECF-750B-2E0F-38744A9EF648}"/>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8" name="TextBox 7">
            <a:extLst>
              <a:ext uri="{FF2B5EF4-FFF2-40B4-BE49-F238E27FC236}">
                <a16:creationId xmlns:a16="http://schemas.microsoft.com/office/drawing/2014/main" id="{B2289E29-7251-E109-F6B9-0D2A022D47B5}"/>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161408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7" name="Text Placeholder 6">
            <a:extLst>
              <a:ext uri="{FF2B5EF4-FFF2-40B4-BE49-F238E27FC236}">
                <a16:creationId xmlns:a16="http://schemas.microsoft.com/office/drawing/2014/main" id="{FA994E85-F24C-9D96-70D8-3FCE44CBC74A}"/>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dirty="0">
                <a:solidFill>
                  <a:schemeClr val="bg1">
                    <a:lumMod val="50000"/>
                  </a:schemeClr>
                </a:solidFill>
                <a:latin typeface="Corbel" panose="020B0503020204020204" pitchFamily="34" charset="0"/>
              </a:rPr>
              <a:t>Human </a:t>
            </a:r>
          </a:p>
          <a:p>
            <a:pPr>
              <a:lnSpc>
                <a:spcPct val="150000"/>
              </a:lnSpc>
            </a:pPr>
            <a:r>
              <a:rPr lang="en-US" dirty="0">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15" name="TextBox 14">
            <a:extLst>
              <a:ext uri="{FF2B5EF4-FFF2-40B4-BE49-F238E27FC236}">
                <a16:creationId xmlns:a16="http://schemas.microsoft.com/office/drawing/2014/main" id="{FB9D7D90-9D19-B86C-F804-68F0E8ACE1DE}"/>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2235174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3" name="Text Placeholder 2">
            <a:extLst>
              <a:ext uri="{FF2B5EF4-FFF2-40B4-BE49-F238E27FC236}">
                <a16:creationId xmlns:a16="http://schemas.microsoft.com/office/drawing/2014/main" id="{38444CDF-F0ED-3AC7-9A4D-8C9E35C7E321}"/>
              </a:ext>
            </a:extLst>
          </p:cNvPr>
          <p:cNvSpPr>
            <a:spLocks noGrp="1"/>
          </p:cNvSpPr>
          <p:nvPr>
            <p:ph type="body" sz="quarter" idx="16"/>
          </p:nvPr>
        </p:nvSpPr>
        <p:spPr/>
        <p:txBody>
          <a:bodyPr/>
          <a:lstStyle/>
          <a:p>
            <a:endParaRPr lang="en-US"/>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GPT-3 </a:t>
            </a:r>
          </a:p>
          <a:p>
            <a:pPr>
              <a:lnSpc>
                <a:spcPct val="150000"/>
              </a:lnSpc>
            </a:pPr>
            <a:r>
              <a:rPr lang="en-US" dirty="0">
                <a:latin typeface="Corbel" panose="020B0503020204020204" pitchFamily="34" charset="0"/>
              </a:rPr>
              <a:t>Adam</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74068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3" name="Text Placeholder 2">
            <a:extLst>
              <a:ext uri="{FF2B5EF4-FFF2-40B4-BE49-F238E27FC236}">
                <a16:creationId xmlns:a16="http://schemas.microsoft.com/office/drawing/2014/main" id="{9D4FB2A4-D372-849B-618F-A3B4DE74F97F}"/>
              </a:ext>
            </a:extLst>
          </p:cNvPr>
          <p:cNvSpPr>
            <a:spLocks noGrp="1"/>
          </p:cNvSpPr>
          <p:nvPr>
            <p:ph type="body" sz="quarter" idx="16"/>
          </p:nvPr>
        </p:nvSpPr>
        <p:spPr/>
        <p:txBody>
          <a:bodyPr/>
          <a:lstStyle/>
          <a:p>
            <a:endParaRPr lang="en-US"/>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Human</a:t>
            </a:r>
          </a:p>
          <a:p>
            <a:pPr>
              <a:lnSpc>
                <a:spcPct val="150000"/>
              </a:lnSpc>
            </a:pPr>
            <a:r>
              <a:rPr lang="en-US" dirty="0">
                <a:latin typeface="Corbel" panose="020B0503020204020204" pitchFamily="34" charset="0"/>
              </a:rPr>
              <a:t>neither as we don’t know much about their background or experience. </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2755680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dirty="0"/>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p:txBody>
          <a:bodyPr/>
          <a:lstStyle/>
          <a:p>
            <a:r>
              <a:rPr lang="en-US" dirty="0" err="1">
                <a:hlinkClick r:id="rId2"/>
              </a:rPr>
              <a:t>Askell</a:t>
            </a:r>
            <a:r>
              <a:rPr lang="en-US" dirty="0">
                <a:hlinkClick r:id="rId2"/>
              </a:rPr>
              <a:t> et al. 2020</a:t>
            </a:r>
            <a:r>
              <a:rPr lang="en-US" dirty="0"/>
              <a:t>’s definition of “alignment”: </a:t>
            </a:r>
          </a:p>
          <a:p>
            <a:endParaRPr lang="en-US" dirty="0"/>
          </a:p>
          <a:p>
            <a:endParaRPr lang="en-US" dirty="0"/>
          </a:p>
          <a:p>
            <a:endParaRPr lang="en-US" dirty="0"/>
          </a:p>
          <a:p>
            <a:endParaRPr lang="en-US" dirty="0"/>
          </a:p>
          <a:p>
            <a:endParaRPr lang="en-US" dirty="0"/>
          </a:p>
          <a:p>
            <a:r>
              <a:rPr lang="en-US" dirty="0"/>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808923"/>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rbel" panose="020B0503020204020204" pitchFamily="34" charset="0"/>
              </a:rPr>
              <a:t>AI as “aligned” if it is,</a:t>
            </a:r>
            <a:br>
              <a:rPr lang="en-US" sz="2400" dirty="0">
                <a:solidFill>
                  <a:schemeClr val="tx1"/>
                </a:solidFill>
                <a:latin typeface="Corbel" panose="020B0503020204020204" pitchFamily="34" charset="0"/>
              </a:rPr>
            </a:br>
            <a:r>
              <a:rPr lang="en-US" sz="2400" b="1" dirty="0">
                <a:solidFill>
                  <a:schemeClr val="tx1"/>
                </a:solidFill>
                <a:latin typeface="Corbel" panose="020B0503020204020204" pitchFamily="34" charset="0"/>
              </a:rPr>
              <a:t>helpful</a:t>
            </a:r>
            <a:r>
              <a:rPr lang="en-US" sz="2400" dirty="0">
                <a:solidFill>
                  <a:schemeClr val="tx1"/>
                </a:solidFill>
                <a:latin typeface="Corbel" panose="020B0503020204020204" pitchFamily="34" charset="0"/>
              </a:rPr>
              <a:t>, </a:t>
            </a:r>
            <a:r>
              <a:rPr lang="en-US" sz="2400" b="1" dirty="0">
                <a:solidFill>
                  <a:schemeClr val="tx1"/>
                </a:solidFill>
                <a:latin typeface="Corbel" panose="020B0503020204020204" pitchFamily="34" charset="0"/>
              </a:rPr>
              <a:t>honest</a:t>
            </a:r>
            <a:r>
              <a:rPr lang="en-US" sz="2400" dirty="0">
                <a:solidFill>
                  <a:schemeClr val="tx1"/>
                </a:solidFill>
                <a:latin typeface="Corbel" panose="020B0503020204020204" pitchFamily="34" charset="0"/>
              </a:rPr>
              <a:t>, and </a:t>
            </a:r>
            <a:r>
              <a:rPr lang="en-US" sz="2400" b="1" dirty="0">
                <a:solidFill>
                  <a:schemeClr val="tx1"/>
                </a:solidFill>
                <a:latin typeface="Corbel" panose="020B0503020204020204" pitchFamily="34" charset="0"/>
              </a:rPr>
              <a:t>harmless</a:t>
            </a:r>
          </a:p>
        </p:txBody>
      </p:sp>
    </p:spTree>
    <p:extLst>
      <p:ext uri="{BB962C8B-B14F-4D97-AF65-F5344CB8AC3E}">
        <p14:creationId xmlns:p14="http://schemas.microsoft.com/office/powerpoint/2010/main" val="32982069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178904" y="1809549"/>
            <a:ext cx="8693152" cy="1963500"/>
          </a:xfrm>
        </p:spPr>
        <p:txBody>
          <a:bodyPr>
            <a:noAutofit/>
          </a:bodyPr>
          <a:lstStyle/>
          <a:p>
            <a:r>
              <a:rPr lang="en-US" sz="4800" dirty="0"/>
              <a:t>How do we make LMs aligned with our intents that are articulated in language? </a:t>
            </a:r>
          </a:p>
        </p:txBody>
      </p:sp>
    </p:spTree>
    <p:extLst>
      <p:ext uri="{BB962C8B-B14F-4D97-AF65-F5344CB8AC3E}">
        <p14:creationId xmlns:p14="http://schemas.microsoft.com/office/powerpoint/2010/main" val="12204108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179D-9102-F3C9-BE8D-97B8DB8E8184}"/>
              </a:ext>
            </a:extLst>
          </p:cNvPr>
          <p:cNvSpPr>
            <a:spLocks noGrp="1"/>
          </p:cNvSpPr>
          <p:nvPr>
            <p:ph type="title"/>
          </p:nvPr>
        </p:nvSpPr>
        <p:spPr/>
        <p:txBody>
          <a:bodyPr>
            <a:noAutofit/>
          </a:bodyPr>
          <a:lstStyle/>
          <a:p>
            <a:r>
              <a:rPr lang="en-US" sz="6600" dirty="0"/>
              <a:t>Instruction-tuning </a:t>
            </a:r>
            <a:br>
              <a:rPr lang="en-US" sz="6600" dirty="0"/>
            </a:br>
            <a:r>
              <a:rPr lang="en-US" sz="3200" dirty="0"/>
              <a:t>(supervised learning on labeled instructions)</a:t>
            </a:r>
            <a:endParaRPr lang="en-US" sz="6600" dirty="0"/>
          </a:p>
        </p:txBody>
      </p:sp>
      <p:sp>
        <p:nvSpPr>
          <p:cNvPr id="3" name="Text Placeholder 2">
            <a:extLst>
              <a:ext uri="{FF2B5EF4-FFF2-40B4-BE49-F238E27FC236}">
                <a16:creationId xmlns:a16="http://schemas.microsoft.com/office/drawing/2014/main" id="{195FF09A-08BD-EE55-B989-54BB306E08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684877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Instructions Finetuning </a:t>
            </a:r>
          </a:p>
        </p:txBody>
      </p:sp>
      <p:sp>
        <p:nvSpPr>
          <p:cNvPr id="23" name="Content Placeholder 4">
            <a:extLst>
              <a:ext uri="{FF2B5EF4-FFF2-40B4-BE49-F238E27FC236}">
                <a16:creationId xmlns:a16="http://schemas.microsoft.com/office/drawing/2014/main" id="{8E255C13-CA9C-CEB1-37FE-D7630CE41664}"/>
              </a:ext>
            </a:extLst>
          </p:cNvPr>
          <p:cNvSpPr>
            <a:spLocks noGrp="1"/>
          </p:cNvSpPr>
          <p:nvPr>
            <p:ph type="body" sz="quarter" idx="16"/>
          </p:nvPr>
        </p:nvSpPr>
        <p:spPr/>
        <p:txBody>
          <a:bodyPr>
            <a:normAutofit lnSpcReduction="10000"/>
          </a:bodyPr>
          <a:lstStyle/>
          <a:p>
            <a:pPr>
              <a:buFont typeface="+mj-lt"/>
              <a:buAutoNum type="arabicPeriod"/>
            </a:pPr>
            <a:r>
              <a:rPr lang="en-US" sz="1800" spc="-4" dirty="0">
                <a:latin typeface="Corbel" panose="020B0503020204020204" pitchFamily="34" charset="0"/>
                <a:cs typeface="Calibri"/>
              </a:rPr>
              <a:t>Collect</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examples</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of</a:t>
            </a:r>
            <a:r>
              <a:rPr lang="en-US" sz="1800" dirty="0">
                <a:latin typeface="Corbel" panose="020B0503020204020204" pitchFamily="34" charset="0"/>
                <a:cs typeface="Calibri"/>
              </a:rPr>
              <a:t> </a:t>
            </a:r>
            <a:r>
              <a:rPr lang="en-US" sz="1800" spc="-4" dirty="0">
                <a:latin typeface="Corbel" panose="020B0503020204020204" pitchFamily="34" charset="0"/>
                <a:cs typeface="Calibri"/>
              </a:rPr>
              <a:t>(instruction,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output)</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pairs</a:t>
            </a:r>
            <a:r>
              <a:rPr lang="en-US" sz="1800" dirty="0">
                <a:latin typeface="Corbel" panose="020B0503020204020204" pitchFamily="34" charset="0"/>
                <a:cs typeface="Calibri"/>
              </a:rPr>
              <a:t> across</a:t>
            </a:r>
            <a:r>
              <a:rPr lang="en-US" sz="1800" spc="-4" dirty="0">
                <a:latin typeface="Corbel" panose="020B0503020204020204" pitchFamily="34" charset="0"/>
                <a:cs typeface="Calibri"/>
              </a:rPr>
              <a:t> </a:t>
            </a:r>
            <a:r>
              <a:rPr lang="en-US" sz="1800" dirty="0">
                <a:latin typeface="Corbel" panose="020B0503020204020204" pitchFamily="34" charset="0"/>
                <a:cs typeface="Calibri"/>
              </a:rPr>
              <a:t>many</a:t>
            </a:r>
            <a:r>
              <a:rPr lang="en-US" sz="1800" spc="4" dirty="0">
                <a:latin typeface="Corbel" panose="020B0503020204020204" pitchFamily="34" charset="0"/>
                <a:cs typeface="Calibri"/>
              </a:rPr>
              <a:t> </a:t>
            </a:r>
            <a:r>
              <a:rPr lang="en-US" sz="1800" spc="-4" dirty="0">
                <a:latin typeface="Corbel" panose="020B0503020204020204" pitchFamily="34" charset="0"/>
                <a:cs typeface="Calibri"/>
              </a:rPr>
              <a:t>tasks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dirty="0">
                <a:latin typeface="Corbel" panose="020B0503020204020204" pitchFamily="34" charset="0"/>
                <a:cs typeface="Calibri"/>
              </a:rPr>
              <a:t>finetune</a:t>
            </a:r>
            <a:r>
              <a:rPr lang="en-US" sz="1800" spc="4" dirty="0">
                <a:latin typeface="Corbel" panose="020B0503020204020204" pitchFamily="34" charset="0"/>
                <a:cs typeface="Calibri"/>
              </a:rPr>
              <a:t> </a:t>
            </a:r>
            <a:r>
              <a:rPr lang="en-US" sz="1800" dirty="0">
                <a:latin typeface="Corbel" panose="020B0503020204020204" pitchFamily="34" charset="0"/>
                <a:cs typeface="Calibri"/>
              </a:rPr>
              <a:t>an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LM</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r>
              <a:rPr lang="en-US" sz="1800" spc="-4" dirty="0">
                <a:latin typeface="Corbel" panose="020B0503020204020204" pitchFamily="34" charset="0"/>
                <a:cs typeface="Calibri"/>
              </a:rPr>
              <a:t>Evaluate</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on</a:t>
            </a:r>
            <a:r>
              <a:rPr lang="en-US" sz="1800" spc="4" dirty="0">
                <a:latin typeface="Corbel" panose="020B0503020204020204" pitchFamily="34" charset="0"/>
                <a:cs typeface="Calibri"/>
              </a:rPr>
              <a:t> </a:t>
            </a:r>
            <a:r>
              <a:rPr lang="en-US" sz="1800" dirty="0">
                <a:latin typeface="Corbel" panose="020B0503020204020204" pitchFamily="34" charset="0"/>
                <a:cs typeface="Calibri"/>
              </a:rPr>
              <a:t>unseen</a:t>
            </a:r>
            <a:r>
              <a:rPr lang="en-US" sz="1800" spc="-11" dirty="0">
                <a:latin typeface="Corbel" panose="020B0503020204020204" pitchFamily="34" charset="0"/>
                <a:cs typeface="Calibri"/>
              </a:rPr>
              <a:t> </a:t>
            </a:r>
            <a:r>
              <a:rPr lang="en-US" sz="1800" dirty="0">
                <a:latin typeface="Corbel" panose="020B0503020204020204" pitchFamily="34" charset="0"/>
                <a:cs typeface="Calibri"/>
              </a:rPr>
              <a:t>tasks</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dirty="0"/>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18" name="object 17">
            <a:extLst>
              <a:ext uri="{FF2B5EF4-FFF2-40B4-BE49-F238E27FC236}">
                <a16:creationId xmlns:a16="http://schemas.microsoft.com/office/drawing/2014/main" id="{58A6BAF7-2FCB-26BC-425C-88D57DE070B3}"/>
              </a:ext>
            </a:extLst>
          </p:cNvPr>
          <p:cNvSpPr txBox="1"/>
          <p:nvPr/>
        </p:nvSpPr>
        <p:spPr>
          <a:xfrm>
            <a:off x="3907965" y="589516"/>
            <a:ext cx="4924112" cy="345607"/>
          </a:xfrm>
          <a:prstGeom prst="rect">
            <a:avLst/>
          </a:prstGeom>
        </p:spPr>
        <p:txBody>
          <a:bodyPr vert="horz" wrap="square" lIns="0" tIns="9525" rIns="0" bIns="0" rtlCol="0">
            <a:spAutoFit/>
          </a:bodyPr>
          <a:lstStyle/>
          <a:p>
            <a:pPr marL="9525">
              <a:spcBef>
                <a:spcPts val="75"/>
              </a:spcBef>
            </a:pPr>
            <a:r>
              <a:rPr sz="1050" spc="-4" dirty="0">
                <a:latin typeface="Corbel" panose="020B0503020204020204" pitchFamily="34" charset="0"/>
                <a:cs typeface="Calibri"/>
              </a:rPr>
              <a:t>[</a:t>
            </a:r>
            <a:r>
              <a:rPr lang="en-US" sz="1050" spc="-4" dirty="0">
                <a:latin typeface="Corbel" panose="020B0503020204020204" pitchFamily="34" charset="0"/>
                <a:cs typeface="Calibri"/>
              </a:rPr>
              <a:t>Weller et al. 2020. Mishra et al. 2021; Wang et al. 2022, </a:t>
            </a:r>
          </a:p>
          <a:p>
            <a:pPr marL="9525">
              <a:spcBef>
                <a:spcPts val="75"/>
              </a:spcBef>
            </a:pPr>
            <a:r>
              <a:rPr lang="en-US" sz="1050" spc="-4" dirty="0" err="1">
                <a:latin typeface="Corbel" panose="020B0503020204020204" pitchFamily="34" charset="0"/>
                <a:cs typeface="Calibri"/>
              </a:rPr>
              <a:t>Sanh</a:t>
            </a:r>
            <a:r>
              <a:rPr lang="en-US" sz="1050" spc="-4" dirty="0">
                <a:latin typeface="Corbel" panose="020B0503020204020204" pitchFamily="34" charset="0"/>
                <a:cs typeface="Calibri"/>
              </a:rPr>
              <a:t> et al. 2022; Wei et al., 2022, Chung et al. 2022, many others </a:t>
            </a:r>
            <a:r>
              <a:rPr sz="1050" dirty="0">
                <a:latin typeface="Corbel" panose="020B0503020204020204" pitchFamily="34" charset="0"/>
                <a:cs typeface="Calibri"/>
              </a:rPr>
              <a:t>]</a:t>
            </a:r>
          </a:p>
        </p:txBody>
      </p:sp>
    </p:spTree>
    <p:extLst>
      <p:ext uri="{BB962C8B-B14F-4D97-AF65-F5344CB8AC3E}">
        <p14:creationId xmlns:p14="http://schemas.microsoft.com/office/powerpoint/2010/main" val="2360239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99"/>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Why Reinforcement Learning from Human Feedback </a:t>
            </a:r>
            <a:endParaRPr/>
          </a:p>
        </p:txBody>
      </p:sp>
      <p:sp>
        <p:nvSpPr>
          <p:cNvPr id="1895" name="Google Shape;1895;p99"/>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spcAft>
                <a:spcPts val="1200"/>
              </a:spcAft>
              <a:buNone/>
            </a:pPr>
            <a:r>
              <a:rPr lang="ru"/>
              <a:t>How do you create / code a loss function for:</a:t>
            </a:r>
            <a:endParaRPr/>
          </a:p>
        </p:txBody>
      </p:sp>
      <p:sp>
        <p:nvSpPr>
          <p:cNvPr id="2" name="TextBox 1">
            <a:extLst>
              <a:ext uri="{FF2B5EF4-FFF2-40B4-BE49-F238E27FC236}">
                <a16:creationId xmlns:a16="http://schemas.microsoft.com/office/drawing/2014/main" id="{21D8EFA6-93BA-2C13-EE52-5842C6EC8F9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4724" y="1216356"/>
            <a:ext cx="662432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606060"/>
                </a:solidFill>
                <a:latin typeface="Corbel" panose="020B0503020204020204" pitchFamily="34" charset="0"/>
                <a:cs typeface="FreeSans"/>
              </a:rPr>
              <a:t>Give </a:t>
            </a:r>
            <a:r>
              <a:rPr sz="1800" spc="20" dirty="0">
                <a:solidFill>
                  <a:srgbClr val="606060"/>
                </a:solidFill>
                <a:latin typeface="Corbel" panose="020B0503020204020204" pitchFamily="34" charset="0"/>
                <a:cs typeface="FreeSans"/>
              </a:rPr>
              <a:t>detailed </a:t>
            </a:r>
            <a:r>
              <a:rPr sz="1800" spc="5" dirty="0">
                <a:solidFill>
                  <a:srgbClr val="606060"/>
                </a:solidFill>
                <a:latin typeface="Corbel" panose="020B0503020204020204" pitchFamily="34" charset="0"/>
                <a:cs typeface="FreeSans"/>
              </a:rPr>
              <a:t>human-readable instructions </a:t>
            </a:r>
            <a:r>
              <a:rPr sz="1800" spc="-25" dirty="0">
                <a:solidFill>
                  <a:srgbClr val="606060"/>
                </a:solidFill>
                <a:latin typeface="Corbel" panose="020B0503020204020204" pitchFamily="34" charset="0"/>
                <a:cs typeface="FreeSans"/>
              </a:rPr>
              <a:t>(that </a:t>
            </a:r>
            <a:r>
              <a:rPr sz="1800" spc="10" dirty="0">
                <a:solidFill>
                  <a:srgbClr val="606060"/>
                </a:solidFill>
                <a:latin typeface="Corbel" panose="020B0503020204020204" pitchFamily="34" charset="0"/>
                <a:cs typeface="FreeSans"/>
              </a:rPr>
              <a:t>contain</a:t>
            </a:r>
            <a:r>
              <a:rPr sz="1800" spc="140" dirty="0">
                <a:solidFill>
                  <a:srgbClr val="606060"/>
                </a:solidFill>
                <a:latin typeface="Corbel" panose="020B0503020204020204" pitchFamily="34" charset="0"/>
                <a:cs typeface="FreeSans"/>
              </a:rPr>
              <a:t> </a:t>
            </a:r>
            <a:r>
              <a:rPr sz="1800" spc="-10" dirty="0">
                <a:solidFill>
                  <a:srgbClr val="606060"/>
                </a:solidFill>
                <a:latin typeface="Corbel" panose="020B0503020204020204" pitchFamily="34" charset="0"/>
                <a:cs typeface="FreeSans"/>
              </a:rPr>
              <a:t>examples)</a:t>
            </a:r>
            <a:endParaRPr sz="1800" dirty="0">
              <a:latin typeface="Corbel" panose="020B0503020204020204" pitchFamily="34" charset="0"/>
              <a:cs typeface="FreeSans"/>
            </a:endParaRPr>
          </a:p>
        </p:txBody>
      </p:sp>
      <p:sp>
        <p:nvSpPr>
          <p:cNvPr id="4" name="object 4"/>
          <p:cNvSpPr/>
          <p:nvPr/>
        </p:nvSpPr>
        <p:spPr>
          <a:xfrm>
            <a:off x="1925533" y="1747097"/>
            <a:ext cx="4516630" cy="62457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nvGrpSpPr>
          <p:cNvPr id="5" name="object 5"/>
          <p:cNvGrpSpPr/>
          <p:nvPr/>
        </p:nvGrpSpPr>
        <p:grpSpPr>
          <a:xfrm>
            <a:off x="1714233" y="2531774"/>
            <a:ext cx="5514975" cy="2125980"/>
            <a:chOff x="1134372" y="2702757"/>
            <a:chExt cx="5514975" cy="2125980"/>
          </a:xfrm>
        </p:grpSpPr>
        <p:sp>
          <p:nvSpPr>
            <p:cNvPr id="6" name="object 6"/>
            <p:cNvSpPr/>
            <p:nvPr/>
          </p:nvSpPr>
          <p:spPr>
            <a:xfrm>
              <a:off x="1134372" y="3847292"/>
              <a:ext cx="5514458" cy="899823"/>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200855" y="2769144"/>
              <a:ext cx="5436533" cy="867373"/>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
          <p:nvSpPr>
            <p:cNvPr id="8" name="object 8"/>
            <p:cNvSpPr/>
            <p:nvPr/>
          </p:nvSpPr>
          <p:spPr>
            <a:xfrm>
              <a:off x="4896240" y="2707519"/>
              <a:ext cx="770255" cy="2116455"/>
            </a:xfrm>
            <a:custGeom>
              <a:avLst/>
              <a:gdLst/>
              <a:ahLst/>
              <a:cxnLst/>
              <a:rect l="l" t="t" r="r" b="b"/>
              <a:pathLst>
                <a:path w="770254" h="2116454">
                  <a:moveTo>
                    <a:pt x="770098" y="2115895"/>
                  </a:moveTo>
                  <a:lnTo>
                    <a:pt x="0" y="2115895"/>
                  </a:lnTo>
                  <a:lnTo>
                    <a:pt x="0" y="0"/>
                  </a:lnTo>
                  <a:lnTo>
                    <a:pt x="770098" y="0"/>
                  </a:lnTo>
                  <a:lnTo>
                    <a:pt x="770098" y="211589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4896240" y="2707519"/>
              <a:ext cx="770255" cy="2116455"/>
            </a:xfrm>
            <a:custGeom>
              <a:avLst/>
              <a:gdLst/>
              <a:ahLst/>
              <a:cxnLst/>
              <a:rect l="l" t="t" r="r" b="b"/>
              <a:pathLst>
                <a:path w="770254" h="2116454">
                  <a:moveTo>
                    <a:pt x="0" y="0"/>
                  </a:moveTo>
                  <a:lnTo>
                    <a:pt x="770098" y="0"/>
                  </a:lnTo>
                  <a:lnTo>
                    <a:pt x="770098" y="2115895"/>
                  </a:lnTo>
                  <a:lnTo>
                    <a:pt x="0" y="2115895"/>
                  </a:lnTo>
                  <a:lnTo>
                    <a:pt x="0" y="0"/>
                  </a:lnTo>
                  <a:close/>
                </a:path>
              </a:pathLst>
            </a:custGeom>
            <a:ln w="9524">
              <a:solidFill>
                <a:srgbClr val="FFFFFF"/>
              </a:solidFill>
            </a:ln>
          </p:spPr>
          <p:txBody>
            <a:bodyPr wrap="square" lIns="0" tIns="0" rIns="0" bIns="0" rtlCol="0"/>
            <a:lstStyle/>
            <a:p>
              <a:endParaRPr dirty="0">
                <a:latin typeface="Corbel" panose="020B0503020204020204" pitchFamily="34" charset="0"/>
              </a:endParaRPr>
            </a:p>
          </p:txBody>
        </p:sp>
      </p:grpSp>
      <p:sp>
        <p:nvSpPr>
          <p:cNvPr id="10" name="object 10"/>
          <p:cNvSpPr/>
          <p:nvPr/>
        </p:nvSpPr>
        <p:spPr>
          <a:xfrm>
            <a:off x="7802384" y="3710692"/>
            <a:ext cx="1242297" cy="1242297"/>
          </a:xfrm>
          <a:prstGeom prst="rect">
            <a:avLst/>
          </a:prstGeom>
          <a:blipFill>
            <a:blip r:embed="rId6" cstate="print"/>
            <a:stretch>
              <a:fillRect/>
            </a:stretch>
          </a:blipFill>
        </p:spPr>
        <p:txBody>
          <a:bodyPr wrap="square" lIns="0" tIns="0" rIns="0" bIns="0" rtlCol="0"/>
          <a:lstStyle/>
          <a:p>
            <a:endParaRPr dirty="0">
              <a:latin typeface="Corbel" panose="020B0503020204020204" pitchFamily="34" charset="0"/>
            </a:endParaRPr>
          </a:p>
        </p:txBody>
      </p:sp>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7"/>
              </a:rPr>
              <a:t>Cross-task generalization via natural language crowdsourcing instructions, Mishra 2022</a:t>
            </a:r>
            <a:r>
              <a:rPr lang="en-US" sz="1050" dirty="0">
                <a:solidFill>
                  <a:srgbClr val="595959"/>
                </a:solidFill>
                <a:latin typeface="Corbel"/>
                <a:cs typeface="Arial"/>
              </a:rPr>
              <a:t>]</a:t>
            </a:r>
            <a:endParaRPr lang="en-US" sz="1050" dirty="0"/>
          </a:p>
        </p:txBody>
      </p:sp>
      <p:sp>
        <p:nvSpPr>
          <p:cNvPr id="14" name="Title 13">
            <a:extLst>
              <a:ext uri="{FF2B5EF4-FFF2-40B4-BE49-F238E27FC236}">
                <a16:creationId xmlns:a16="http://schemas.microsoft.com/office/drawing/2014/main" id="{43F729AC-E450-02E2-4953-F88C6FCF8A00}"/>
              </a:ext>
            </a:extLst>
          </p:cNvPr>
          <p:cNvSpPr>
            <a:spLocks noGrp="1"/>
          </p:cNvSpPr>
          <p:nvPr>
            <p:ph type="title"/>
          </p:nvPr>
        </p:nvSpPr>
        <p:spPr/>
        <p:txBody>
          <a:bodyPr>
            <a:normAutofit/>
          </a:bodyPr>
          <a:lstStyle/>
          <a:p>
            <a:r>
              <a:rPr lang="en-US" dirty="0"/>
              <a:t>Natural Instructions</a:t>
            </a:r>
          </a:p>
        </p:txBody>
      </p:sp>
      <p:sp>
        <p:nvSpPr>
          <p:cNvPr id="2" name="Text Placeholder 1">
            <a:extLst>
              <a:ext uri="{FF2B5EF4-FFF2-40B4-BE49-F238E27FC236}">
                <a16:creationId xmlns:a16="http://schemas.microsoft.com/office/drawing/2014/main" id="{E9CFF9E0-483F-B73B-430C-B44E29FE24ED}"/>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795364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Super-NaturalInstructions: Generalization via Declarative Instructions on 1600+ NLP Tasks, Wang 2022</a:t>
            </a:r>
            <a:r>
              <a:rPr lang="en-US" sz="1050" dirty="0">
                <a:solidFill>
                  <a:srgbClr val="595959"/>
                </a:solidFill>
                <a:latin typeface="Corbel"/>
                <a:cs typeface="Arial"/>
              </a:rPr>
              <a:t>]</a:t>
            </a:r>
            <a:endParaRPr lang="en-US" sz="1050" dirty="0"/>
          </a:p>
        </p:txBody>
      </p:sp>
      <p:sp>
        <p:nvSpPr>
          <p:cNvPr id="2" name="Content Placeholder 1">
            <a:extLst>
              <a:ext uri="{FF2B5EF4-FFF2-40B4-BE49-F238E27FC236}">
                <a16:creationId xmlns:a16="http://schemas.microsoft.com/office/drawing/2014/main" id="{C6D40C18-FA4C-7FA6-C596-DF561D08FB8F}"/>
              </a:ext>
            </a:extLst>
          </p:cNvPr>
          <p:cNvSpPr>
            <a:spLocks noGrp="1"/>
          </p:cNvSpPr>
          <p:nvPr>
            <p:ph type="body" sz="quarter" idx="16"/>
          </p:nvPr>
        </p:nvSpPr>
        <p:spPr/>
        <p:txBody>
          <a:bodyPr/>
          <a:lstStyle/>
          <a:p>
            <a:r>
              <a:rPr lang="en-US" sz="1800" dirty="0">
                <a:latin typeface="Corbel" panose="020B0503020204020204" pitchFamily="34" charset="0"/>
                <a:cs typeface="Calibri"/>
              </a:rPr>
              <a:t>Super-</a:t>
            </a:r>
            <a:r>
              <a:rPr lang="en-US" sz="1800" spc="-4" dirty="0" err="1">
                <a:latin typeface="Corbel" panose="020B0503020204020204" pitchFamily="34" charset="0"/>
                <a:cs typeface="Calibri"/>
              </a:rPr>
              <a:t>NaturalInstructions</a:t>
            </a:r>
            <a:r>
              <a:rPr lang="en-US" sz="1800" spc="-4" dirty="0">
                <a:latin typeface="Corbel" panose="020B0503020204020204" pitchFamily="34" charset="0"/>
                <a:cs typeface="Calibri"/>
              </a:rPr>
              <a:t> dataset </a:t>
            </a:r>
            <a:r>
              <a:rPr lang="en-US" sz="1800" spc="-379" dirty="0">
                <a:latin typeface="Corbel" panose="020B0503020204020204" pitchFamily="34" charset="0"/>
                <a:cs typeface="Calibri"/>
              </a:rPr>
              <a:t> </a:t>
            </a:r>
            <a:r>
              <a:rPr lang="en-US" sz="1800" spc="-4" dirty="0">
                <a:latin typeface="Corbel" panose="020B0503020204020204" pitchFamily="34" charset="0"/>
                <a:cs typeface="Calibri"/>
              </a:rPr>
              <a:t>contains</a:t>
            </a:r>
            <a:r>
              <a:rPr lang="en-US" sz="1800" spc="4" dirty="0">
                <a:latin typeface="Corbel" panose="020B0503020204020204" pitchFamily="34" charset="0"/>
                <a:cs typeface="Calibri"/>
              </a:rPr>
              <a:t> </a:t>
            </a:r>
            <a:r>
              <a:rPr lang="en-US" sz="1800" dirty="0">
                <a:latin typeface="Corbel" panose="020B0503020204020204" pitchFamily="34" charset="0"/>
                <a:cs typeface="Calibri"/>
              </a:rPr>
              <a:t>over</a:t>
            </a:r>
            <a:r>
              <a:rPr lang="en-US" sz="1800" spc="-4" dirty="0">
                <a:latin typeface="Corbel" panose="020B0503020204020204" pitchFamily="34" charset="0"/>
                <a:cs typeface="Calibri"/>
              </a:rPr>
              <a:t> 1.6K</a:t>
            </a:r>
            <a:r>
              <a:rPr lang="en-US" sz="1800" dirty="0">
                <a:latin typeface="Corbel" panose="020B0503020204020204" pitchFamily="34" charset="0"/>
                <a:cs typeface="Calibri"/>
              </a:rPr>
              <a:t> tasks, </a:t>
            </a:r>
            <a:r>
              <a:rPr lang="en-US" sz="1800" spc="4" dirty="0">
                <a:latin typeface="Corbel" panose="020B0503020204020204" pitchFamily="34" charset="0"/>
                <a:cs typeface="Calibri"/>
              </a:rPr>
              <a:t> </a:t>
            </a:r>
            <a:r>
              <a:rPr lang="en-US" sz="1800" dirty="0">
                <a:latin typeface="Corbel" panose="020B0503020204020204" pitchFamily="34" charset="0"/>
                <a:cs typeface="Calibri"/>
              </a:rPr>
              <a:t>3M+</a:t>
            </a:r>
            <a:r>
              <a:rPr lang="en-US" sz="1800" spc="-4" dirty="0">
                <a:latin typeface="Corbel" panose="020B0503020204020204" pitchFamily="34" charset="0"/>
                <a:cs typeface="Calibri"/>
              </a:rPr>
              <a:t> </a:t>
            </a:r>
            <a:r>
              <a:rPr lang="en-US" sz="1800" dirty="0">
                <a:latin typeface="Corbel" panose="020B0503020204020204" pitchFamily="34" charset="0"/>
                <a:cs typeface="Calibri"/>
              </a:rPr>
              <a:t>examples</a:t>
            </a:r>
          </a:p>
          <a:p>
            <a:endParaRPr lang="en-US" dirty="0">
              <a:latin typeface="Corbel" panose="020B0503020204020204" pitchFamily="34" charset="0"/>
              <a:cs typeface="Calibri"/>
            </a:endParaRPr>
          </a:p>
          <a:p>
            <a:r>
              <a:rPr lang="en-US" sz="1800" dirty="0">
                <a:latin typeface="Corbel" panose="020B0503020204020204" pitchFamily="34" charset="0"/>
                <a:cs typeface="Calibri"/>
              </a:rPr>
              <a:t>Classification, sequence tagging, rewriting, translation, QA...</a:t>
            </a:r>
          </a:p>
          <a:p>
            <a:endParaRPr lang="en-US" dirty="0">
              <a:latin typeface="Corbel" panose="020B0503020204020204" pitchFamily="34" charset="0"/>
              <a:cs typeface="Calibri"/>
            </a:endParaRPr>
          </a:p>
          <a:p>
            <a:r>
              <a:rPr lang="en-US" sz="1800" spc="-15" dirty="0">
                <a:solidFill>
                  <a:srgbClr val="606060"/>
                </a:solidFill>
                <a:latin typeface="Corbel" panose="020B0503020204020204" pitchFamily="34" charset="0"/>
                <a:cs typeface="FreeSans"/>
              </a:rPr>
              <a:t>Many </a:t>
            </a:r>
            <a:r>
              <a:rPr lang="en-US" sz="1800" spc="5" dirty="0">
                <a:solidFill>
                  <a:srgbClr val="606060"/>
                </a:solidFill>
                <a:latin typeface="Corbel" panose="020B0503020204020204" pitchFamily="34" charset="0"/>
                <a:cs typeface="FreeSans"/>
              </a:rPr>
              <a:t>languages: </a:t>
            </a:r>
            <a:r>
              <a:rPr lang="en-US" sz="1800" spc="15" dirty="0">
                <a:solidFill>
                  <a:srgbClr val="606060"/>
                </a:solidFill>
                <a:latin typeface="Corbel" panose="020B0503020204020204" pitchFamily="34" charset="0"/>
                <a:cs typeface="FreeSans"/>
              </a:rPr>
              <a:t>576</a:t>
            </a:r>
            <a:r>
              <a:rPr lang="en-US" sz="1800" spc="10" dirty="0">
                <a:solidFill>
                  <a:srgbClr val="606060"/>
                </a:solidFill>
                <a:latin typeface="Corbel" panose="020B0503020204020204" pitchFamily="34" charset="0"/>
                <a:cs typeface="FreeSans"/>
              </a:rPr>
              <a:t> </a:t>
            </a:r>
            <a:r>
              <a:rPr lang="en-US" sz="1800" dirty="0">
                <a:solidFill>
                  <a:srgbClr val="606060"/>
                </a:solidFill>
                <a:latin typeface="Corbel" panose="020B0503020204020204" pitchFamily="34" charset="0"/>
                <a:cs typeface="FreeSans"/>
              </a:rPr>
              <a:t>non-English</a:t>
            </a:r>
            <a:endParaRPr lang="en-US" sz="18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dirty="0">
              <a:latin typeface="Corbel" panose="020B0503020204020204" pitchFamily="34" charset="0"/>
              <a:cs typeface="Calibri"/>
            </a:endParaRPr>
          </a:p>
          <a:p>
            <a:endParaRPr lang="en-US" dirty="0"/>
          </a:p>
        </p:txBody>
      </p:sp>
      <p:pic>
        <p:nvPicPr>
          <p:cNvPr id="11" name="object 3">
            <a:extLst>
              <a:ext uri="{FF2B5EF4-FFF2-40B4-BE49-F238E27FC236}">
                <a16:creationId xmlns:a16="http://schemas.microsoft.com/office/drawing/2014/main" id="{A3B98123-2646-4B3C-E2A2-E0D49683C881}"/>
              </a:ext>
            </a:extLst>
          </p:cNvPr>
          <p:cNvPicPr/>
          <p:nvPr/>
        </p:nvPicPr>
        <p:blipFill>
          <a:blip r:embed="rId4" cstate="print"/>
          <a:stretch>
            <a:fillRect/>
          </a:stretch>
        </p:blipFill>
        <p:spPr>
          <a:xfrm>
            <a:off x="4402483" y="184829"/>
            <a:ext cx="4741517" cy="4624491"/>
          </a:xfrm>
          <a:prstGeom prst="rect">
            <a:avLst/>
          </a:prstGeom>
        </p:spPr>
      </p:pic>
      <p:sp>
        <p:nvSpPr>
          <p:cNvPr id="6" name="Title 13">
            <a:extLst>
              <a:ext uri="{FF2B5EF4-FFF2-40B4-BE49-F238E27FC236}">
                <a16:creationId xmlns:a16="http://schemas.microsoft.com/office/drawing/2014/main" id="{48B63421-975F-0359-CD6A-51FC3A90E8E4}"/>
              </a:ext>
            </a:extLst>
          </p:cNvPr>
          <p:cNvSpPr>
            <a:spLocks noGrp="1"/>
          </p:cNvSpPr>
          <p:nvPr>
            <p:ph type="title"/>
          </p:nvPr>
        </p:nvSpPr>
        <p:spPr>
          <a:xfrm>
            <a:off x="533919" y="107119"/>
            <a:ext cx="8085415" cy="857542"/>
          </a:xfrm>
        </p:spPr>
        <p:txBody>
          <a:bodyPr>
            <a:normAutofit/>
          </a:bodyPr>
          <a:lstStyle/>
          <a:p>
            <a:r>
              <a:rPr lang="en-US" sz="2800" dirty="0"/>
              <a:t>Super-Natural Instructions</a:t>
            </a:r>
            <a:endParaRPr lang="en-US" dirty="0"/>
          </a:p>
        </p:txBody>
      </p:sp>
    </p:spTree>
    <p:extLst>
      <p:ext uri="{BB962C8B-B14F-4D97-AF65-F5344CB8AC3E}">
        <p14:creationId xmlns:p14="http://schemas.microsoft.com/office/powerpoint/2010/main" val="1568412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500" spc="-10" dirty="0" err="1"/>
              <a:t>PromptSource</a:t>
            </a:r>
            <a:r>
              <a:rPr lang="en-US" sz="2500" spc="-10" dirty="0"/>
              <a:t>/</a:t>
            </a:r>
            <a:r>
              <a:rPr sz="2500" spc="-145" dirty="0"/>
              <a:t>P3</a:t>
            </a:r>
          </a:p>
        </p:txBody>
      </p:sp>
      <p:sp>
        <p:nvSpPr>
          <p:cNvPr id="10" name="Text Placeholder 9">
            <a:extLst>
              <a:ext uri="{FF2B5EF4-FFF2-40B4-BE49-F238E27FC236}">
                <a16:creationId xmlns:a16="http://schemas.microsoft.com/office/drawing/2014/main" id="{7A566FEF-36E0-FF68-7558-61C59572C581}"/>
              </a:ext>
            </a:extLst>
          </p:cNvPr>
          <p:cNvSpPr>
            <a:spLocks noGrp="1"/>
          </p:cNvSpPr>
          <p:nvPr>
            <p:ph type="body" sz="quarter" idx="16"/>
          </p:nvPr>
        </p:nvSpPr>
        <p:spPr/>
        <p:txBody>
          <a:bodyPr/>
          <a:lstStyle/>
          <a:p>
            <a:endParaRPr lang="en-US"/>
          </a:p>
        </p:txBody>
      </p:sp>
      <p:sp>
        <p:nvSpPr>
          <p:cNvPr id="3" name="object 3"/>
          <p:cNvSpPr txBox="1"/>
          <p:nvPr/>
        </p:nvSpPr>
        <p:spPr>
          <a:xfrm>
            <a:off x="384724" y="1063956"/>
            <a:ext cx="6294120" cy="299720"/>
          </a:xfrm>
          <a:prstGeom prst="rect">
            <a:avLst/>
          </a:prstGeom>
        </p:spPr>
        <p:txBody>
          <a:bodyPr vert="horz" wrap="square" lIns="0" tIns="12700" rIns="0" bIns="0" rtlCol="0">
            <a:spAutoFit/>
          </a:bodyPr>
          <a:lstStyle/>
          <a:p>
            <a:pPr marL="12700">
              <a:lnSpc>
                <a:spcPct val="100000"/>
              </a:lnSpc>
              <a:spcBef>
                <a:spcPts val="100"/>
              </a:spcBef>
            </a:pPr>
            <a:r>
              <a:rPr sz="1800" spc="-55" dirty="0">
                <a:solidFill>
                  <a:srgbClr val="606060"/>
                </a:solidFill>
                <a:latin typeface="Corbel" panose="020B0503020204020204" pitchFamily="34" charset="0"/>
                <a:cs typeface="FreeSans"/>
              </a:rPr>
              <a:t>P3: </a:t>
            </a:r>
            <a:r>
              <a:rPr sz="1800" spc="-15" dirty="0">
                <a:solidFill>
                  <a:srgbClr val="606060"/>
                </a:solidFill>
                <a:latin typeface="Corbel" panose="020B0503020204020204" pitchFamily="34" charset="0"/>
                <a:cs typeface="FreeSans"/>
              </a:rPr>
              <a:t>Public </a:t>
            </a:r>
            <a:r>
              <a:rPr sz="1800" dirty="0">
                <a:solidFill>
                  <a:srgbClr val="606060"/>
                </a:solidFill>
                <a:latin typeface="Corbel" panose="020B0503020204020204" pitchFamily="34" charset="0"/>
                <a:cs typeface="FreeSans"/>
              </a:rPr>
              <a:t>Pool </a:t>
            </a:r>
            <a:r>
              <a:rPr sz="1800" spc="35" dirty="0">
                <a:solidFill>
                  <a:srgbClr val="606060"/>
                </a:solidFill>
                <a:latin typeface="Corbel" panose="020B0503020204020204" pitchFamily="34" charset="0"/>
                <a:cs typeface="FreeSans"/>
              </a:rPr>
              <a:t>of </a:t>
            </a:r>
            <a:r>
              <a:rPr sz="1800" spc="-20" dirty="0">
                <a:solidFill>
                  <a:srgbClr val="606060"/>
                </a:solidFill>
                <a:latin typeface="Corbel" panose="020B0503020204020204" pitchFamily="34" charset="0"/>
                <a:cs typeface="FreeSans"/>
              </a:rPr>
              <a:t>Prompts, </a:t>
            </a:r>
            <a:r>
              <a:rPr sz="1800" spc="35" dirty="0">
                <a:solidFill>
                  <a:srgbClr val="606060"/>
                </a:solidFill>
                <a:latin typeface="Corbel" panose="020B0503020204020204" pitchFamily="34" charset="0"/>
                <a:cs typeface="FreeSans"/>
              </a:rPr>
              <a:t>now </a:t>
            </a:r>
            <a:r>
              <a:rPr sz="1800" spc="65" dirty="0">
                <a:solidFill>
                  <a:srgbClr val="606060"/>
                </a:solidFill>
                <a:latin typeface="Corbel" panose="020B0503020204020204" pitchFamily="34" charset="0"/>
                <a:cs typeface="FreeSans"/>
              </a:rPr>
              <a:t>2085 </a:t>
            </a:r>
            <a:r>
              <a:rPr sz="1800" spc="10" dirty="0">
                <a:solidFill>
                  <a:srgbClr val="606060"/>
                </a:solidFill>
                <a:latin typeface="Corbel" panose="020B0503020204020204" pitchFamily="34" charset="0"/>
                <a:cs typeface="FreeSans"/>
              </a:rPr>
              <a:t>prompts </a:t>
            </a:r>
            <a:r>
              <a:rPr sz="1800" spc="45" dirty="0">
                <a:solidFill>
                  <a:srgbClr val="606060"/>
                </a:solidFill>
                <a:latin typeface="Corbel" panose="020B0503020204020204" pitchFamily="34" charset="0"/>
                <a:cs typeface="FreeSans"/>
              </a:rPr>
              <a:t>on </a:t>
            </a:r>
            <a:r>
              <a:rPr sz="1800" spc="-114" dirty="0">
                <a:solidFill>
                  <a:srgbClr val="606060"/>
                </a:solidFill>
                <a:latin typeface="Corbel" panose="020B0503020204020204" pitchFamily="34" charset="0"/>
                <a:cs typeface="FreeSans"/>
              </a:rPr>
              <a:t>183</a:t>
            </a:r>
            <a:r>
              <a:rPr sz="1800" spc="-10" dirty="0">
                <a:solidFill>
                  <a:srgbClr val="606060"/>
                </a:solidFill>
                <a:latin typeface="Corbel" panose="020B0503020204020204" pitchFamily="34" charset="0"/>
                <a:cs typeface="FreeSans"/>
              </a:rPr>
              <a:t> </a:t>
            </a:r>
            <a:r>
              <a:rPr sz="1800" spc="-5" dirty="0">
                <a:solidFill>
                  <a:srgbClr val="606060"/>
                </a:solidFill>
                <a:latin typeface="Corbel" panose="020B0503020204020204" pitchFamily="34" charset="0"/>
                <a:cs typeface="FreeSans"/>
              </a:rPr>
              <a:t>datasets</a:t>
            </a:r>
            <a:endParaRPr sz="1800" dirty="0">
              <a:latin typeface="Corbel" panose="020B0503020204020204" pitchFamily="34" charset="0"/>
              <a:cs typeface="FreeSans"/>
            </a:endParaRPr>
          </a:p>
        </p:txBody>
      </p:sp>
      <p:sp>
        <p:nvSpPr>
          <p:cNvPr id="4" name="object 4"/>
          <p:cNvSpPr txBox="1"/>
          <p:nvPr/>
        </p:nvSpPr>
        <p:spPr>
          <a:xfrm>
            <a:off x="8713916" y="102819"/>
            <a:ext cx="205104" cy="166712"/>
          </a:xfrm>
          <a:prstGeom prst="rect">
            <a:avLst/>
          </a:prstGeom>
        </p:spPr>
        <p:txBody>
          <a:bodyPr vert="horz" wrap="square" lIns="0" tIns="12700" rIns="0" bIns="0" rtlCol="0">
            <a:spAutoFit/>
          </a:bodyPr>
          <a:lstStyle/>
          <a:p>
            <a:pPr marL="12700">
              <a:lnSpc>
                <a:spcPct val="100000"/>
              </a:lnSpc>
              <a:spcBef>
                <a:spcPts val="100"/>
              </a:spcBef>
            </a:pPr>
            <a:r>
              <a:rPr sz="1000" spc="-90" dirty="0">
                <a:solidFill>
                  <a:srgbClr val="999999"/>
                </a:solidFill>
                <a:latin typeface="Corbel" panose="020B0503020204020204" pitchFamily="34" charset="0"/>
                <a:cs typeface="FreeSans"/>
              </a:rPr>
              <a:t>147</a:t>
            </a:r>
            <a:endParaRPr sz="1000" dirty="0">
              <a:latin typeface="Corbel" panose="020B0503020204020204" pitchFamily="34" charset="0"/>
              <a:cs typeface="FreeSans"/>
            </a:endParaRPr>
          </a:p>
        </p:txBody>
      </p:sp>
      <p:grpSp>
        <p:nvGrpSpPr>
          <p:cNvPr id="5" name="object 5"/>
          <p:cNvGrpSpPr/>
          <p:nvPr/>
        </p:nvGrpSpPr>
        <p:grpSpPr>
          <a:xfrm>
            <a:off x="94974" y="1515781"/>
            <a:ext cx="3572510" cy="3148330"/>
            <a:chOff x="94974" y="1515781"/>
            <a:chExt cx="3572510" cy="3148330"/>
          </a:xfrm>
        </p:grpSpPr>
        <p:sp>
          <p:nvSpPr>
            <p:cNvPr id="6" name="object 6"/>
            <p:cNvSpPr/>
            <p:nvPr/>
          </p:nvSpPr>
          <p:spPr>
            <a:xfrm>
              <a:off x="94974" y="1662421"/>
              <a:ext cx="2295370" cy="296114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371944" y="1515781"/>
              <a:ext cx="2295370" cy="314833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sp>
        <p:nvSpPr>
          <p:cNvPr id="8" name="object 8"/>
          <p:cNvSpPr/>
          <p:nvPr/>
        </p:nvSpPr>
        <p:spPr>
          <a:xfrm>
            <a:off x="3838566" y="1924596"/>
            <a:ext cx="5029165" cy="2057395"/>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798447" y="4558579"/>
            <a:ext cx="4273550" cy="452120"/>
          </a:xfrm>
          <a:prstGeom prst="rect">
            <a:avLst/>
          </a:prstGeom>
        </p:spPr>
        <p:txBody>
          <a:bodyPr vert="horz" wrap="square" lIns="0" tIns="12700" rIns="0" bIns="0" rtlCol="0">
            <a:spAutoFit/>
          </a:bodyPr>
          <a:lstStyle/>
          <a:p>
            <a:pPr marL="643890" marR="5080" indent="-631825">
              <a:lnSpc>
                <a:spcPct val="100000"/>
              </a:lnSpc>
              <a:spcBef>
                <a:spcPts val="100"/>
              </a:spcBef>
            </a:pPr>
            <a:r>
              <a:rPr sz="1400" u="heavy" spc="-5" dirty="0">
                <a:solidFill>
                  <a:srgbClr val="FF5252"/>
                </a:solidFill>
                <a:uFill>
                  <a:solidFill>
                    <a:srgbClr val="FF5252"/>
                  </a:solidFill>
                </a:uFill>
                <a:latin typeface="Corbel" panose="020B0503020204020204" pitchFamily="34" charset="0"/>
              </a:rPr>
              <a:t>https://github.com/bigscience-workshop/promptsource </a:t>
            </a:r>
            <a:r>
              <a:rPr sz="1400" spc="-5" dirty="0">
                <a:solidFill>
                  <a:srgbClr val="FF5252"/>
                </a:solidFill>
                <a:latin typeface="Corbel" panose="020B0503020204020204" pitchFamily="34" charset="0"/>
              </a:rPr>
              <a:t> </a:t>
            </a:r>
            <a:r>
              <a:rPr sz="1400" u="heavy" spc="-5" dirty="0">
                <a:solidFill>
                  <a:srgbClr val="FF5252"/>
                </a:solidFill>
                <a:uFill>
                  <a:solidFill>
                    <a:srgbClr val="FF5252"/>
                  </a:solidFill>
                </a:uFill>
                <a:latin typeface="Corbel" panose="020B0503020204020204" pitchFamily="34" charset="0"/>
              </a:rPr>
              <a:t>https://huggingface.co/datasets/bigscience/P3</a:t>
            </a:r>
            <a:endParaRPr sz="1400" dirty="0">
              <a:latin typeface="Corbel" panose="020B0503020204020204" pitchFamily="34" charset="0"/>
            </a:endParaRPr>
          </a:p>
        </p:txBody>
      </p:sp>
    </p:spTree>
    <p:extLst>
      <p:ext uri="{BB962C8B-B14F-4D97-AF65-F5344CB8AC3E}">
        <p14:creationId xmlns:p14="http://schemas.microsoft.com/office/powerpoint/2010/main" val="4144293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E7DA-50FB-CE9E-8888-252EBB1D857A}"/>
              </a:ext>
            </a:extLst>
          </p:cNvPr>
          <p:cNvSpPr>
            <a:spLocks noGrp="1"/>
          </p:cNvSpPr>
          <p:nvPr>
            <p:ph type="title"/>
          </p:nvPr>
        </p:nvSpPr>
        <p:spPr/>
        <p:txBody>
          <a:bodyPr>
            <a:normAutofit/>
          </a:bodyPr>
          <a:lstStyle/>
          <a:p>
            <a:r>
              <a:rPr lang="en-US" dirty="0"/>
              <a:t>Instruction-Tuning Datasets </a:t>
            </a:r>
          </a:p>
        </p:txBody>
      </p:sp>
      <p:sp>
        <p:nvSpPr>
          <p:cNvPr id="3" name="Content Placeholder 2">
            <a:extLst>
              <a:ext uri="{FF2B5EF4-FFF2-40B4-BE49-F238E27FC236}">
                <a16:creationId xmlns:a16="http://schemas.microsoft.com/office/drawing/2014/main" id="{E8DBC178-E383-C119-4AF4-C0DDA9C801A4}"/>
              </a:ext>
            </a:extLst>
          </p:cNvPr>
          <p:cNvSpPr>
            <a:spLocks noGrp="1"/>
          </p:cNvSpPr>
          <p:nvPr>
            <p:ph type="body" sz="quarter" idx="16"/>
          </p:nvPr>
        </p:nvSpPr>
        <p:spPr/>
        <p:txBody>
          <a:bodyPr/>
          <a:lstStyle/>
          <a:p>
            <a:r>
              <a:rPr lang="en-US" dirty="0"/>
              <a:t>[Super-]Natural Instructions: </a:t>
            </a:r>
            <a:r>
              <a:rPr lang="en-US" dirty="0">
                <a:hlinkClick r:id="rId2"/>
              </a:rPr>
              <a:t>https://instructions.apps.allenai.org/</a:t>
            </a:r>
            <a:r>
              <a:rPr lang="en-US" dirty="0"/>
              <a:t> </a:t>
            </a:r>
          </a:p>
          <a:p>
            <a:r>
              <a:rPr lang="en-US" dirty="0" err="1"/>
              <a:t>PromptSource</a:t>
            </a:r>
            <a:r>
              <a:rPr lang="en-US" dirty="0"/>
              <a:t>: </a:t>
            </a:r>
            <a:r>
              <a:rPr lang="en-US" dirty="0">
                <a:hlinkClick r:id="rId3"/>
              </a:rPr>
              <a:t>https://github.com/bigscience-workshop/promptsource</a:t>
            </a:r>
            <a:r>
              <a:rPr lang="en-US" dirty="0"/>
              <a:t>   </a:t>
            </a:r>
          </a:p>
          <a:p>
            <a:r>
              <a:rPr lang="en-US" dirty="0"/>
              <a:t>P3: </a:t>
            </a:r>
            <a:r>
              <a:rPr lang="en-US" dirty="0">
                <a:hlinkClick r:id="rId4"/>
              </a:rPr>
              <a:t>https://huggingface.co/datasets/bigscience/P3</a:t>
            </a:r>
            <a:r>
              <a:rPr lang="en-US" dirty="0"/>
              <a:t> </a:t>
            </a:r>
          </a:p>
          <a:p>
            <a:r>
              <a:rPr lang="en-US" dirty="0"/>
              <a:t>FLAN-collection: </a:t>
            </a:r>
            <a:r>
              <a:rPr lang="en-US" dirty="0">
                <a:hlinkClick r:id="rId5"/>
              </a:rPr>
              <a:t>https://github.com/google-research/FLAN</a:t>
            </a:r>
            <a:r>
              <a:rPr lang="en-US" dirty="0"/>
              <a:t> </a:t>
            </a:r>
          </a:p>
          <a:p>
            <a:r>
              <a:rPr lang="en-US" dirty="0"/>
              <a:t>Self-Instruct: </a:t>
            </a:r>
            <a:r>
              <a:rPr lang="en-US" dirty="0">
                <a:hlinkClick r:id="rId6"/>
              </a:rPr>
              <a:t>https://github.com/yizhongw/self-instruct</a:t>
            </a:r>
            <a:r>
              <a:rPr lang="en-US" dirty="0"/>
              <a:t> </a:t>
            </a:r>
          </a:p>
          <a:p>
            <a:r>
              <a:rPr lang="en-US" dirty="0"/>
              <a:t>Unnatural Instructions: </a:t>
            </a:r>
            <a:r>
              <a:rPr lang="en-US" dirty="0">
                <a:hlinkClick r:id="rId7"/>
              </a:rPr>
              <a:t>https://github.com/orhonovich/unnatural-instructions</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12014126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EFDD-BC9B-02C5-2D4C-E1CF4528F59D}"/>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D290DA5A-98EE-4EE4-45B0-8A4FECCAC553}"/>
              </a:ext>
            </a:extLst>
          </p:cNvPr>
          <p:cNvSpPr>
            <a:spLocks noGrp="1"/>
          </p:cNvSpPr>
          <p:nvPr>
            <p:ph idx="1"/>
          </p:nvPr>
        </p:nvSpPr>
        <p:spPr/>
        <p:txBody>
          <a:bodyPr/>
          <a:lstStyle/>
          <a:p>
            <a:r>
              <a:rPr lang="en-US" dirty="0" err="1">
                <a:solidFill>
                  <a:srgbClr val="404040"/>
                </a:solidFill>
                <a:effectLst/>
                <a:latin typeface="Tahoma" panose="020B0604030504040204" pitchFamily="34" charset="0"/>
              </a:rPr>
              <a:t>UltraFeedback</a:t>
            </a:r>
            <a:r>
              <a:rPr lang="en-US" dirty="0">
                <a:solidFill>
                  <a:srgbClr val="404040"/>
                </a:solidFill>
                <a:effectLst/>
                <a:latin typeface="Tahoma" panose="020B0604030504040204" pitchFamily="34" charset="0"/>
              </a:rPr>
              <a:t> </a:t>
            </a:r>
          </a:p>
          <a:p>
            <a:r>
              <a:rPr lang="en-US" dirty="0">
                <a:solidFill>
                  <a:srgbClr val="404040"/>
                </a:solidFill>
                <a:latin typeface="Tahoma" panose="020B0604030504040204" pitchFamily="34" charset="0"/>
              </a:rPr>
              <a:t>Tulu 2 Mix </a:t>
            </a:r>
            <a:endParaRPr lang="en-US" dirty="0"/>
          </a:p>
        </p:txBody>
      </p:sp>
    </p:spTree>
    <p:extLst>
      <p:ext uri="{BB962C8B-B14F-4D97-AF65-F5344CB8AC3E}">
        <p14:creationId xmlns:p14="http://schemas.microsoft.com/office/powerpoint/2010/main" val="28746553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500" spc="-35" dirty="0"/>
              <a:t>Summary </a:t>
            </a:r>
            <a:r>
              <a:rPr sz="2500" spc="55" dirty="0"/>
              <a:t>of </a:t>
            </a:r>
            <a:r>
              <a:rPr sz="2500" spc="-40" dirty="0"/>
              <a:t>Training </a:t>
            </a:r>
            <a:r>
              <a:rPr sz="2500" spc="30" dirty="0"/>
              <a:t>with</a:t>
            </a:r>
            <a:r>
              <a:rPr sz="2500" spc="55" dirty="0"/>
              <a:t> </a:t>
            </a:r>
            <a:r>
              <a:rPr sz="2500" dirty="0"/>
              <a:t>Instructions</a:t>
            </a:r>
          </a:p>
        </p:txBody>
      </p:sp>
      <p:sp>
        <p:nvSpPr>
          <p:cNvPr id="6" name="Text Placeholder 5">
            <a:extLst>
              <a:ext uri="{FF2B5EF4-FFF2-40B4-BE49-F238E27FC236}">
                <a16:creationId xmlns:a16="http://schemas.microsoft.com/office/drawing/2014/main" id="{6B3CF140-E63D-F240-20A6-E3EC6045B1FA}"/>
              </a:ext>
            </a:extLst>
          </p:cNvPr>
          <p:cNvSpPr>
            <a:spLocks noGrp="1"/>
          </p:cNvSpPr>
          <p:nvPr>
            <p:ph type="body" sz="quarter" idx="16"/>
          </p:nvPr>
        </p:nvSpPr>
        <p:spPr/>
        <p:txBody>
          <a:bodyPr/>
          <a:lstStyle/>
          <a:p>
            <a:endParaRPr lang="en-US"/>
          </a:p>
        </p:txBody>
      </p:sp>
      <p:sp>
        <p:nvSpPr>
          <p:cNvPr id="3" name="object 3"/>
          <p:cNvSpPr txBox="1"/>
          <p:nvPr/>
        </p:nvSpPr>
        <p:spPr>
          <a:xfrm>
            <a:off x="8704267" y="102819"/>
            <a:ext cx="214629" cy="166712"/>
          </a:xfrm>
          <a:prstGeom prst="rect">
            <a:avLst/>
          </a:prstGeom>
        </p:spPr>
        <p:txBody>
          <a:bodyPr vert="horz" wrap="square" lIns="0" tIns="12700" rIns="0" bIns="0" rtlCol="0">
            <a:spAutoFit/>
          </a:bodyPr>
          <a:lstStyle/>
          <a:p>
            <a:pPr marL="12700">
              <a:lnSpc>
                <a:spcPct val="100000"/>
              </a:lnSpc>
              <a:spcBef>
                <a:spcPts val="100"/>
              </a:spcBef>
            </a:pPr>
            <a:r>
              <a:rPr sz="1000" spc="-60" dirty="0">
                <a:solidFill>
                  <a:srgbClr val="999999"/>
                </a:solidFill>
                <a:latin typeface="Corbel" panose="020B0503020204020204" pitchFamily="34" charset="0"/>
                <a:cs typeface="FreeSans"/>
              </a:rPr>
              <a:t>149</a:t>
            </a:r>
            <a:endParaRPr sz="1000" dirty="0">
              <a:latin typeface="Corbel" panose="020B0503020204020204" pitchFamily="34" charset="0"/>
              <a:cs typeface="FreeSans"/>
            </a:endParaRPr>
          </a:p>
        </p:txBody>
      </p:sp>
      <p:graphicFrame>
        <p:nvGraphicFramePr>
          <p:cNvPr id="4" name="object 4"/>
          <p:cNvGraphicFramePr>
            <a:graphicFrameLocks noGrp="1"/>
          </p:cNvGraphicFramePr>
          <p:nvPr/>
        </p:nvGraphicFramePr>
        <p:xfrm>
          <a:off x="195462" y="962335"/>
          <a:ext cx="8744585" cy="3687787"/>
        </p:xfrm>
        <a:graphic>
          <a:graphicData uri="http://schemas.openxmlformats.org/drawingml/2006/table">
            <a:tbl>
              <a:tblPr firstRow="1" bandRow="1">
                <a:tableStyleId>{2D5ABB26-0587-4C30-8999-92F81FD0307C}</a:tableStyleId>
              </a:tblPr>
              <a:tblGrid>
                <a:gridCol w="2076450">
                  <a:extLst>
                    <a:ext uri="{9D8B030D-6E8A-4147-A177-3AD203B41FA5}">
                      <a16:colId xmlns:a16="http://schemas.microsoft.com/office/drawing/2014/main" val="20000"/>
                    </a:ext>
                  </a:extLst>
                </a:gridCol>
                <a:gridCol w="1683385">
                  <a:extLst>
                    <a:ext uri="{9D8B030D-6E8A-4147-A177-3AD203B41FA5}">
                      <a16:colId xmlns:a16="http://schemas.microsoft.com/office/drawing/2014/main" val="20001"/>
                    </a:ext>
                  </a:extLst>
                </a:gridCol>
                <a:gridCol w="163703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gridCol w="1480820">
                  <a:extLst>
                    <a:ext uri="{9D8B030D-6E8A-4147-A177-3AD203B41FA5}">
                      <a16:colId xmlns:a16="http://schemas.microsoft.com/office/drawing/2014/main" val="20004"/>
                    </a:ext>
                  </a:extLst>
                </a:gridCol>
              </a:tblGrid>
              <a:tr h="548598">
                <a:tc>
                  <a:txBody>
                    <a:bodyPr/>
                    <a:lstStyle/>
                    <a:p>
                      <a:pPr algn="ctr">
                        <a:lnSpc>
                          <a:spcPct val="100000"/>
                        </a:lnSpc>
                        <a:spcBef>
                          <a:spcPts val="625"/>
                        </a:spcBef>
                      </a:pPr>
                      <a:r>
                        <a:rPr sz="1200" b="0" i="0" spc="-5" dirty="0">
                          <a:latin typeface="Corbel" panose="020B0503020204020204" pitchFamily="34" charset="0"/>
                          <a:cs typeface="Arial"/>
                        </a:rPr>
                        <a:t>Name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6745" marR="302895" indent="-318135">
                        <a:lnSpc>
                          <a:spcPct val="100000"/>
                        </a:lnSpc>
                        <a:spcBef>
                          <a:spcPts val="625"/>
                        </a:spcBef>
                      </a:pPr>
                      <a:r>
                        <a:rPr sz="1200" b="0" i="0" spc="-15" dirty="0">
                          <a:latin typeface="Corbel" panose="020B0503020204020204" pitchFamily="34" charset="0"/>
                          <a:cs typeface="Arial"/>
                        </a:rPr>
                        <a:t>Variety </a:t>
                      </a:r>
                      <a:r>
                        <a:rPr sz="1200" b="0" i="0" spc="-5" dirty="0">
                          <a:latin typeface="Corbel" panose="020B0503020204020204" pitchFamily="34" charset="0"/>
                          <a:cs typeface="Arial"/>
                        </a:rPr>
                        <a:t>of</a:t>
                      </a:r>
                      <a:r>
                        <a:rPr sz="1200" b="0" i="0" spc="-60" dirty="0">
                          <a:latin typeface="Corbel" panose="020B0503020204020204" pitchFamily="34" charset="0"/>
                          <a:cs typeface="Arial"/>
                        </a:rPr>
                        <a:t> </a:t>
                      </a:r>
                      <a:r>
                        <a:rPr sz="1200" b="0" i="0" spc="-30" dirty="0">
                          <a:latin typeface="Corbel" panose="020B0503020204020204" pitchFamily="34" charset="0"/>
                          <a:cs typeface="Arial"/>
                        </a:rPr>
                        <a:t>Task  </a:t>
                      </a:r>
                      <a:r>
                        <a:rPr sz="1200" b="0" i="0" spc="-2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Number of</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Instructions per</a:t>
                      </a:r>
                      <a:r>
                        <a:rPr sz="1200" b="0" i="0" spc="-30" dirty="0">
                          <a:latin typeface="Corbel" panose="020B0503020204020204" pitchFamily="34" charset="0"/>
                          <a:cs typeface="Arial"/>
                        </a:rPr>
                        <a:t> 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Held out</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6199">
                <a:tc>
                  <a:txBody>
                    <a:bodyPr/>
                    <a:lstStyle/>
                    <a:p>
                      <a:pPr algn="ctr">
                        <a:lnSpc>
                          <a:spcPct val="100000"/>
                        </a:lnSpc>
                        <a:spcBef>
                          <a:spcPts val="625"/>
                        </a:spcBef>
                      </a:pPr>
                      <a:r>
                        <a:rPr sz="1200" b="0" i="0" spc="-20" dirty="0">
                          <a:solidFill>
                            <a:srgbClr val="4BA172"/>
                          </a:solidFill>
                          <a:latin typeface="Corbel" panose="020B0503020204020204" pitchFamily="34" charset="0"/>
                          <a:cs typeface="Arial"/>
                        </a:rPr>
                        <a:t>Turking</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 </a:t>
                      </a:r>
                      <a:r>
                        <a:rPr sz="1200" b="0" i="0" spc="-5" dirty="0">
                          <a:latin typeface="Corbel" panose="020B0503020204020204" pitchFamily="34" charset="0"/>
                          <a:cs typeface="Arial"/>
                        </a:rPr>
                        <a:t>types </a:t>
                      </a:r>
                      <a:r>
                        <a:rPr sz="1200" b="0" i="0" dirty="0">
                          <a:latin typeface="Corbel" panose="020B0503020204020204" pitchFamily="34" charset="0"/>
                          <a:cs typeface="Arial"/>
                        </a:rPr>
                        <a:t>+</a:t>
                      </a:r>
                      <a:r>
                        <a:rPr sz="1200" b="0" i="0" spc="-50" dirty="0">
                          <a:latin typeface="Corbel" panose="020B0503020204020204" pitchFamily="34" charset="0"/>
                          <a:cs typeface="Arial"/>
                        </a:rPr>
                        <a:t> </a:t>
                      </a:r>
                      <a:r>
                        <a:rPr sz="1200" b="0" i="0" dirty="0">
                          <a:latin typeface="Corbel" panose="020B0503020204020204" pitchFamily="34" charset="0"/>
                          <a:cs typeface="Arial"/>
                        </a:rPr>
                        <a:t>synthetic</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All of</a:t>
                      </a:r>
                      <a:r>
                        <a:rPr sz="1200" b="0" i="0" spc="-25" dirty="0">
                          <a:latin typeface="Corbel" panose="020B0503020204020204" pitchFamily="34" charset="0"/>
                          <a:cs typeface="Arial"/>
                        </a:rPr>
                        <a:t> </a:t>
                      </a:r>
                      <a:r>
                        <a:rPr sz="1200" b="0" i="0" spc="-5" dirty="0">
                          <a:latin typeface="Corbel" panose="020B0503020204020204" pitchFamily="34" charset="0"/>
                          <a:cs typeface="Arial"/>
                        </a:rPr>
                        <a:t>them</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ZEST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320040" marR="312420" indent="232410">
                        <a:lnSpc>
                          <a:spcPct val="100000"/>
                        </a:lnSpc>
                        <a:spcBef>
                          <a:spcPts val="625"/>
                        </a:spcBef>
                      </a:pPr>
                      <a:r>
                        <a:rPr sz="1200" b="0" i="0" dirty="0">
                          <a:latin typeface="Corbel" panose="020B0503020204020204" pitchFamily="34" charset="0"/>
                          <a:cs typeface="Arial"/>
                        </a:rPr>
                        <a:t>Machine  comprehension</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92125">
                        <a:lnSpc>
                          <a:spcPct val="100000"/>
                        </a:lnSpc>
                        <a:spcBef>
                          <a:spcPts val="625"/>
                        </a:spcBef>
                      </a:pPr>
                      <a:r>
                        <a:rPr sz="1200" b="0" i="0" spc="-5" dirty="0">
                          <a:latin typeface="Corbel" panose="020B0503020204020204" pitchFamily="34" charset="0"/>
                          <a:cs typeface="Arial"/>
                        </a:rPr>
                        <a:t>100</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66725">
                        <a:lnSpc>
                          <a:spcPct val="100000"/>
                        </a:lnSpc>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domains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88315" marR="288290" indent="-194945">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 task, but</a:t>
                      </a:r>
                      <a:r>
                        <a:rPr sz="1200" b="0" i="0" spc="-95" dirty="0">
                          <a:latin typeface="Corbel" panose="020B0503020204020204" pitchFamily="34" charset="0"/>
                          <a:cs typeface="Arial"/>
                        </a:rPr>
                        <a:t> </a:t>
                      </a:r>
                      <a:r>
                        <a:rPr sz="1200" b="0" i="0" spc="-5" dirty="0">
                          <a:latin typeface="Corbel" panose="020B0503020204020204" pitchFamily="34" charset="0"/>
                          <a:cs typeface="Arial"/>
                        </a:rPr>
                        <a:t>with  perturbations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40 tasks at</a:t>
                      </a:r>
                      <a:r>
                        <a:rPr sz="1200" b="0" i="0" spc="-55" dirty="0">
                          <a:latin typeface="Corbel" panose="020B0503020204020204" pitchFamily="34" charset="0"/>
                          <a:cs typeface="Arial"/>
                        </a:rPr>
                        <a:t> </a:t>
                      </a:r>
                      <a:r>
                        <a:rPr sz="1200" b="0" i="0" dirty="0">
                          <a:latin typeface="Corbel" panose="020B0503020204020204" pitchFamily="34" charset="0"/>
                          <a:cs typeface="Arial"/>
                        </a:rPr>
                        <a:t>random</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a:t>
                      </a:r>
                      <a:r>
                        <a:rPr sz="1200" b="0" i="0" spc="-20" dirty="0">
                          <a:solidFill>
                            <a:srgbClr val="4BA172"/>
                          </a:solidFill>
                          <a:latin typeface="Corbel" panose="020B0503020204020204" pitchFamily="34" charset="0"/>
                          <a:cs typeface="Arial"/>
                        </a:rPr>
                        <a:t> </a:t>
                      </a:r>
                      <a:r>
                        <a:rPr sz="1200" b="0" i="0" spc="-5" dirty="0">
                          <a:solidFill>
                            <a:srgbClr val="4BA172"/>
                          </a:solidFill>
                          <a:latin typeface="Corbel" panose="020B0503020204020204" pitchFamily="34" charset="0"/>
                          <a:cs typeface="Arial"/>
                        </a:rPr>
                        <a:t>Instructions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(all related </a:t>
                      </a:r>
                      <a:r>
                        <a:rPr sz="1200" b="0" i="0" spc="-5" dirty="0">
                          <a:latin typeface="Corbel" panose="020B0503020204020204" pitchFamily="34" charset="0"/>
                          <a:cs typeface="Arial"/>
                        </a:rPr>
                        <a:t>to</a:t>
                      </a:r>
                      <a:r>
                        <a:rPr sz="1200" b="0" i="0" spc="-50" dirty="0">
                          <a:latin typeface="Corbel" panose="020B0503020204020204" pitchFamily="34" charset="0"/>
                          <a:cs typeface="Arial"/>
                        </a:rPr>
                        <a:t> </a:t>
                      </a:r>
                      <a:r>
                        <a:rPr sz="1200" b="0" i="0" dirty="0">
                          <a:latin typeface="Corbel" panose="020B0503020204020204" pitchFamily="34" charset="0"/>
                          <a:cs typeface="Arial"/>
                        </a:rPr>
                        <a:t>MR)</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61</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291465" marR="203200" indent="-80645">
                        <a:lnSpc>
                          <a:spcPct val="100000"/>
                        </a:lnSpc>
                        <a:spcBef>
                          <a:spcPts val="625"/>
                        </a:spcBef>
                      </a:pPr>
                      <a:r>
                        <a:rPr sz="1200" b="0" i="0" dirty="0">
                          <a:latin typeface="Corbel" panose="020B0503020204020204" pitchFamily="34" charset="0"/>
                          <a:cs typeface="Arial"/>
                        </a:rPr>
                        <a:t>Multiple</a:t>
                      </a:r>
                      <a:r>
                        <a:rPr sz="1200" b="0" i="0" spc="-100" dirty="0">
                          <a:latin typeface="Corbel" panose="020B0503020204020204" pitchFamily="34" charset="0"/>
                          <a:cs typeface="Arial"/>
                        </a:rPr>
                        <a:t> </a:t>
                      </a:r>
                      <a:r>
                        <a:rPr sz="1200" b="0" i="0" dirty="0">
                          <a:latin typeface="Corbel" panose="020B0503020204020204" pitchFamily="34" charset="0"/>
                          <a:cs typeface="Arial"/>
                        </a:rPr>
                        <a:t>setups:  Max </a:t>
                      </a:r>
                      <a:r>
                        <a:rPr sz="1200" b="0" i="0" spc="-5" dirty="0">
                          <a:latin typeface="Corbel" panose="020B0503020204020204" pitchFamily="34" charset="0"/>
                          <a:cs typeface="Arial"/>
                        </a:rPr>
                        <a:t>12</a:t>
                      </a:r>
                      <a:r>
                        <a:rPr sz="1200" b="0" i="0" spc="-6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FLAN</a:t>
                      </a:r>
                      <a:r>
                        <a:rPr sz="1200" b="0" i="0" dirty="0">
                          <a:solidFill>
                            <a:srgbClr val="4BA172"/>
                          </a:solidFill>
                          <a:latin typeface="Corbel" panose="020B0503020204020204" pitchFamily="34" charset="0"/>
                          <a:cs typeface="Arial"/>
                        </a:rPr>
                        <a:t>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12</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10 per</a:t>
                      </a:r>
                      <a:r>
                        <a:rPr sz="1200" b="0" i="0" spc="-2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5-10 tasks</a:t>
                      </a:r>
                      <a:r>
                        <a:rPr sz="1200" b="0" i="0" spc="-25" dirty="0">
                          <a:latin typeface="Corbel" panose="020B0503020204020204" pitchFamily="34" charset="0"/>
                          <a:cs typeface="Arial"/>
                        </a:rPr>
                        <a:t> </a:t>
                      </a:r>
                      <a:r>
                        <a:rPr sz="1200" b="0" i="0" dirty="0">
                          <a:latin typeface="Corbel" panose="020B0503020204020204" pitchFamily="34" charset="0"/>
                          <a:cs typeface="Arial"/>
                        </a:rPr>
                        <a:t>/</a:t>
                      </a:r>
                    </a:p>
                    <a:p>
                      <a:pPr algn="ctr">
                        <a:lnSpc>
                          <a:spcPct val="100000"/>
                        </a:lnSpc>
                      </a:pPr>
                      <a:r>
                        <a:rPr sz="1200" b="0" i="0" dirty="0">
                          <a:latin typeface="Corbel" panose="020B0503020204020204" pitchFamily="34" charset="0"/>
                          <a:cs typeface="Arial"/>
                        </a:rPr>
                        <a:t>1</a:t>
                      </a:r>
                      <a:r>
                        <a:rPr sz="1200" b="0" i="0" spc="-15" dirty="0">
                          <a:latin typeface="Corbel" panose="020B0503020204020204" pitchFamily="34" charset="0"/>
                          <a:cs typeface="Arial"/>
                        </a:rPr>
                        <a:t> </a:t>
                      </a:r>
                      <a:r>
                        <a:rPr sz="1200" b="0" i="0" spc="-5" dirty="0">
                          <a:latin typeface="Corbel" panose="020B0503020204020204" pitchFamily="34" charset="0"/>
                          <a:cs typeface="Arial"/>
                        </a:rPr>
                        <a:t>type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T0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13</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34035">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9425">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176)</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25" dirty="0">
                          <a:latin typeface="Corbel" panose="020B0503020204020204" pitchFamily="34" charset="0"/>
                          <a:cs typeface="Arial"/>
                        </a:rPr>
                        <a:t>11-12 </a:t>
                      </a:r>
                      <a:r>
                        <a:rPr sz="1200" b="0" i="0" spc="-5" dirty="0">
                          <a:latin typeface="Corbel" panose="020B0503020204020204" pitchFamily="34" charset="0"/>
                          <a:cs typeface="Arial"/>
                        </a:rPr>
                        <a:t>per</a:t>
                      </a:r>
                      <a:r>
                        <a:rPr sz="1200" b="0" i="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2052)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56565">
                        <a:lnSpc>
                          <a:spcPct val="100000"/>
                        </a:lnSpc>
                        <a:spcBef>
                          <a:spcPts val="625"/>
                        </a:spcBef>
                      </a:pPr>
                      <a:r>
                        <a:rPr sz="1200" b="0" i="0" spc="-5" dirty="0">
                          <a:latin typeface="Corbel" panose="020B0503020204020204" pitchFamily="34" charset="0"/>
                          <a:cs typeface="Arial"/>
                        </a:rPr>
                        <a:t>23</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3075">
                        <a:lnSpc>
                          <a:spcPct val="100000"/>
                        </a:lnSpc>
                      </a:pPr>
                      <a:r>
                        <a:rPr sz="1200" b="0" i="0" dirty="0">
                          <a:latin typeface="Corbel" panose="020B0503020204020204" pitchFamily="34" charset="0"/>
                          <a:cs typeface="Arial"/>
                        </a:rPr>
                        <a:t>/ 5</a:t>
                      </a:r>
                      <a:r>
                        <a:rPr sz="1200" b="0" i="0" spc="-110"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 Instructions</a:t>
                      </a:r>
                      <a:r>
                        <a:rPr sz="1200" b="0" i="0" spc="-35" dirty="0">
                          <a:solidFill>
                            <a:srgbClr val="4BA172"/>
                          </a:solidFill>
                          <a:latin typeface="Corbel" panose="020B0503020204020204" pitchFamily="34" charset="0"/>
                          <a:cs typeface="Arial"/>
                        </a:rPr>
                        <a:t> </a:t>
                      </a:r>
                      <a:r>
                        <a:rPr sz="1200" b="0" i="0" dirty="0">
                          <a:solidFill>
                            <a:srgbClr val="4BA172"/>
                          </a:solidFill>
                          <a:latin typeface="Corbel" panose="020B0503020204020204" pitchFamily="34" charset="0"/>
                          <a:cs typeface="Arial"/>
                        </a:rPr>
                        <a:t>(v2)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76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1616</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14020">
                        <a:lnSpc>
                          <a:spcPct val="100000"/>
                        </a:lnSpc>
                        <a:spcBef>
                          <a:spcPts val="625"/>
                        </a:spcBef>
                      </a:pPr>
                      <a:r>
                        <a:rPr sz="1200" b="0" i="0" spc="-5" dirty="0">
                          <a:latin typeface="Corbel" panose="020B0503020204020204" pitchFamily="34" charset="0"/>
                          <a:cs typeface="Arial"/>
                        </a:rPr>
                        <a:t>154</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09575">
                        <a:lnSpc>
                          <a:spcPct val="100000"/>
                        </a:lnSpc>
                      </a:pPr>
                      <a:r>
                        <a:rPr sz="1200" b="0" i="0" dirty="0">
                          <a:latin typeface="Corbel" panose="020B0503020204020204" pitchFamily="34" charset="0"/>
                          <a:cs typeface="Arial"/>
                        </a:rPr>
                        <a:t>/ </a:t>
                      </a:r>
                      <a:r>
                        <a:rPr sz="1200" b="0" i="0" spc="-5" dirty="0">
                          <a:latin typeface="Corbel" panose="020B0503020204020204" pitchFamily="34" charset="0"/>
                          <a:cs typeface="Arial"/>
                        </a:rPr>
                        <a:t>12</a:t>
                      </a:r>
                      <a:r>
                        <a:rPr sz="1200" b="0" i="0" spc="-10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909894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a:bodyPr>
          <a:lstStyle/>
          <a:p>
            <a:r>
              <a:rPr lang="en-US" dirty="0"/>
              <a:t>Instruction-Tuning: Example </a:t>
            </a:r>
          </a:p>
        </p:txBody>
      </p:sp>
      <p:sp>
        <p:nvSpPr>
          <p:cNvPr id="8" name="Text Placeholder 7">
            <a:extLst>
              <a:ext uri="{FF2B5EF4-FFF2-40B4-BE49-F238E27FC236}">
                <a16:creationId xmlns:a16="http://schemas.microsoft.com/office/drawing/2014/main" id="{78E0D828-34C4-0259-B2AC-704B797D2B7F}"/>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02EEB734-86AB-9B75-F59A-43C7F7BA3B66}"/>
              </a:ext>
            </a:extLst>
          </p:cNvPr>
          <p:cNvGrpSpPr/>
          <p:nvPr/>
        </p:nvGrpSpPr>
        <p:grpSpPr>
          <a:xfrm>
            <a:off x="205939" y="1058109"/>
            <a:ext cx="8745379" cy="3319939"/>
            <a:chOff x="274585" y="1410811"/>
            <a:chExt cx="11660505" cy="4426585"/>
          </a:xfrm>
        </p:grpSpPr>
        <p:pic>
          <p:nvPicPr>
            <p:cNvPr id="5" name="object 4">
              <a:extLst>
                <a:ext uri="{FF2B5EF4-FFF2-40B4-BE49-F238E27FC236}">
                  <a16:creationId xmlns:a16="http://schemas.microsoft.com/office/drawing/2014/main" id="{A2B9B9C9-01D6-0F66-9588-BFBA468B7CB9}"/>
                </a:ext>
              </a:extLst>
            </p:cNvPr>
            <p:cNvPicPr/>
            <p:nvPr/>
          </p:nvPicPr>
          <p:blipFill>
            <a:blip r:embed="rId2" cstate="print"/>
            <a:stretch>
              <a:fillRect/>
            </a:stretch>
          </p:blipFill>
          <p:spPr>
            <a:xfrm>
              <a:off x="274585" y="1410811"/>
              <a:ext cx="11660142" cy="4426378"/>
            </a:xfrm>
            <a:prstGeom prst="rect">
              <a:avLst/>
            </a:prstGeom>
          </p:spPr>
        </p:pic>
        <p:sp>
          <p:nvSpPr>
            <p:cNvPr id="6" name="object 5">
              <a:extLst>
                <a:ext uri="{FF2B5EF4-FFF2-40B4-BE49-F238E27FC236}">
                  <a16:creationId xmlns:a16="http://schemas.microsoft.com/office/drawing/2014/main" id="{7E1A2979-CC21-16EB-A93B-892D1161A529}"/>
                </a:ext>
              </a:extLst>
            </p:cNvPr>
            <p:cNvSpPr/>
            <p:nvPr/>
          </p:nvSpPr>
          <p:spPr>
            <a:xfrm>
              <a:off x="7758684" y="1551431"/>
              <a:ext cx="2909570" cy="257810"/>
            </a:xfrm>
            <a:custGeom>
              <a:avLst/>
              <a:gdLst/>
              <a:ahLst/>
              <a:cxnLst/>
              <a:rect l="l" t="t" r="r" b="b"/>
              <a:pathLst>
                <a:path w="2909570" h="257810">
                  <a:moveTo>
                    <a:pt x="2909316" y="0"/>
                  </a:moveTo>
                  <a:lnTo>
                    <a:pt x="0" y="0"/>
                  </a:lnTo>
                  <a:lnTo>
                    <a:pt x="0" y="257556"/>
                  </a:lnTo>
                  <a:lnTo>
                    <a:pt x="2909316" y="257556"/>
                  </a:lnTo>
                  <a:lnTo>
                    <a:pt x="2909316" y="0"/>
                  </a:lnTo>
                  <a:close/>
                </a:path>
              </a:pathLst>
            </a:custGeom>
            <a:solidFill>
              <a:srgbClr val="F5CCCD"/>
            </a:solidFill>
          </p:spPr>
          <p:txBody>
            <a:bodyPr wrap="square" lIns="0" tIns="0" rIns="0" bIns="0" rtlCol="0"/>
            <a:lstStyle/>
            <a:p>
              <a:endParaRPr sz="1050"/>
            </a:p>
          </p:txBody>
        </p:sp>
      </p:grpSp>
      <p:sp>
        <p:nvSpPr>
          <p:cNvPr id="7" name="object 6">
            <a:extLst>
              <a:ext uri="{FF2B5EF4-FFF2-40B4-BE49-F238E27FC236}">
                <a16:creationId xmlns:a16="http://schemas.microsoft.com/office/drawing/2014/main" id="{98B641CB-5D1E-668A-067C-913D3A8FFC38}"/>
              </a:ext>
            </a:extLst>
          </p:cNvPr>
          <p:cNvSpPr txBox="1"/>
          <p:nvPr/>
        </p:nvSpPr>
        <p:spPr>
          <a:xfrm>
            <a:off x="5670043" y="1125474"/>
            <a:ext cx="2301716" cy="240931"/>
          </a:xfrm>
          <a:prstGeom prst="rect">
            <a:avLst/>
          </a:prstGeom>
        </p:spPr>
        <p:txBody>
          <a:bodyPr vert="horz" wrap="square" lIns="0" tIns="10001" rIns="0" bIns="0" rtlCol="0">
            <a:spAutoFit/>
          </a:bodyPr>
          <a:lstStyle/>
          <a:p>
            <a:pPr marL="9525">
              <a:spcBef>
                <a:spcPts val="79"/>
              </a:spcBef>
            </a:pPr>
            <a:r>
              <a:rPr sz="1500" spc="-11" dirty="0">
                <a:latin typeface="Corbel" panose="020B0503020204020204" pitchFamily="34" charset="0"/>
                <a:cs typeface="Calibri"/>
              </a:rPr>
              <a:t>Before</a:t>
            </a:r>
            <a:r>
              <a:rPr sz="1500" spc="-15" dirty="0">
                <a:latin typeface="Corbel" panose="020B0503020204020204" pitchFamily="34" charset="0"/>
                <a:cs typeface="Calibri"/>
              </a:rPr>
              <a:t> </a:t>
            </a:r>
            <a:r>
              <a:rPr sz="1500" dirty="0">
                <a:latin typeface="Corbel" panose="020B0503020204020204" pitchFamily="34" charset="0"/>
                <a:cs typeface="Calibri"/>
              </a:rPr>
              <a:t>instruction</a:t>
            </a:r>
            <a:r>
              <a:rPr sz="1500" spc="-38"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314779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a:bodyPr>
          <a:lstStyle/>
          <a:p>
            <a:r>
              <a:rPr lang="en-US" dirty="0"/>
              <a:t>Instruction-Tuning: Example </a:t>
            </a:r>
          </a:p>
        </p:txBody>
      </p:sp>
      <p:sp>
        <p:nvSpPr>
          <p:cNvPr id="4" name="Text Placeholder 3">
            <a:extLst>
              <a:ext uri="{FF2B5EF4-FFF2-40B4-BE49-F238E27FC236}">
                <a16:creationId xmlns:a16="http://schemas.microsoft.com/office/drawing/2014/main" id="{C3C65411-B224-440C-2046-0925D628C5D0}"/>
              </a:ext>
            </a:extLst>
          </p:cNvPr>
          <p:cNvSpPr>
            <a:spLocks noGrp="1"/>
          </p:cNvSpPr>
          <p:nvPr>
            <p:ph type="body" sz="quarter" idx="16"/>
          </p:nvPr>
        </p:nvSpPr>
        <p:spPr/>
        <p:txBody>
          <a:bodyPr/>
          <a:lstStyle/>
          <a:p>
            <a:endParaRPr lang="en-US"/>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grpSp>
        <p:nvGrpSpPr>
          <p:cNvPr id="14" name="object 3">
            <a:extLst>
              <a:ext uri="{FF2B5EF4-FFF2-40B4-BE49-F238E27FC236}">
                <a16:creationId xmlns:a16="http://schemas.microsoft.com/office/drawing/2014/main" id="{D7AE5CF2-0661-948C-27E5-22CDECCD9BC1}"/>
              </a:ext>
            </a:extLst>
          </p:cNvPr>
          <p:cNvGrpSpPr/>
          <p:nvPr/>
        </p:nvGrpSpPr>
        <p:grpSpPr>
          <a:xfrm>
            <a:off x="4570857" y="971550"/>
            <a:ext cx="4571048" cy="3594735"/>
            <a:chOff x="6094476" y="1295400"/>
            <a:chExt cx="6094730" cy="4792980"/>
          </a:xfrm>
        </p:grpSpPr>
        <p:pic>
          <p:nvPicPr>
            <p:cNvPr id="15" name="object 4">
              <a:extLst>
                <a:ext uri="{FF2B5EF4-FFF2-40B4-BE49-F238E27FC236}">
                  <a16:creationId xmlns:a16="http://schemas.microsoft.com/office/drawing/2014/main" id="{BD69B848-ACC3-66A9-0D67-7DF577AF0B86}"/>
                </a:ext>
              </a:extLst>
            </p:cNvPr>
            <p:cNvPicPr/>
            <p:nvPr/>
          </p:nvPicPr>
          <p:blipFill>
            <a:blip r:embed="rId3" cstate="print"/>
            <a:stretch>
              <a:fillRect/>
            </a:stretch>
          </p:blipFill>
          <p:spPr>
            <a:xfrm>
              <a:off x="6299590" y="1467481"/>
              <a:ext cx="5699382" cy="4419862"/>
            </a:xfrm>
            <a:prstGeom prst="rect">
              <a:avLst/>
            </a:prstGeom>
          </p:spPr>
        </p:pic>
        <p:pic>
          <p:nvPicPr>
            <p:cNvPr id="16" name="object 5">
              <a:extLst>
                <a:ext uri="{FF2B5EF4-FFF2-40B4-BE49-F238E27FC236}">
                  <a16:creationId xmlns:a16="http://schemas.microsoft.com/office/drawing/2014/main" id="{B1D86A65-5A6B-EEA7-5520-7A876959A079}"/>
                </a:ext>
              </a:extLst>
            </p:cNvPr>
            <p:cNvPicPr/>
            <p:nvPr/>
          </p:nvPicPr>
          <p:blipFill>
            <a:blip r:embed="rId4" cstate="print"/>
            <a:stretch>
              <a:fillRect/>
            </a:stretch>
          </p:blipFill>
          <p:spPr>
            <a:xfrm>
              <a:off x="6094476" y="1295400"/>
              <a:ext cx="6094476" cy="4792980"/>
            </a:xfrm>
            <a:prstGeom prst="rect">
              <a:avLst/>
            </a:prstGeom>
          </p:spPr>
        </p:pic>
        <p:sp>
          <p:nvSpPr>
            <p:cNvPr id="17" name="object 6">
              <a:extLst>
                <a:ext uri="{FF2B5EF4-FFF2-40B4-BE49-F238E27FC236}">
                  <a16:creationId xmlns:a16="http://schemas.microsoft.com/office/drawing/2014/main" id="{5F42CE34-D0CB-7601-CD3B-B23C09DDDC7D}"/>
                </a:ext>
              </a:extLst>
            </p:cNvPr>
            <p:cNvSpPr/>
            <p:nvPr/>
          </p:nvSpPr>
          <p:spPr>
            <a:xfrm>
              <a:off x="7618476" y="1524000"/>
              <a:ext cx="3352800" cy="304800"/>
            </a:xfrm>
            <a:custGeom>
              <a:avLst/>
              <a:gdLst/>
              <a:ahLst/>
              <a:cxnLst/>
              <a:rect l="l" t="t" r="r" b="b"/>
              <a:pathLst>
                <a:path w="3352800" h="304800">
                  <a:moveTo>
                    <a:pt x="3352800" y="0"/>
                  </a:moveTo>
                  <a:lnTo>
                    <a:pt x="0" y="0"/>
                  </a:lnTo>
                  <a:lnTo>
                    <a:pt x="0" y="304800"/>
                  </a:lnTo>
                  <a:lnTo>
                    <a:pt x="3352800" y="304800"/>
                  </a:lnTo>
                  <a:lnTo>
                    <a:pt x="3352800" y="0"/>
                  </a:lnTo>
                  <a:close/>
                </a:path>
              </a:pathLst>
            </a:custGeom>
            <a:solidFill>
              <a:srgbClr val="D9EAD3"/>
            </a:solidFill>
          </p:spPr>
          <p:txBody>
            <a:bodyPr wrap="square" lIns="0" tIns="0" rIns="0" bIns="0" rtlCol="0"/>
            <a:lstStyle/>
            <a:p>
              <a:endParaRPr sz="1050"/>
            </a:p>
          </p:txBody>
        </p:sp>
      </p:grpSp>
      <p:pic>
        <p:nvPicPr>
          <p:cNvPr id="18" name="object 7">
            <a:extLst>
              <a:ext uri="{FF2B5EF4-FFF2-40B4-BE49-F238E27FC236}">
                <a16:creationId xmlns:a16="http://schemas.microsoft.com/office/drawing/2014/main" id="{01C4EB1F-605D-AA6C-7C54-50915297852C}"/>
              </a:ext>
            </a:extLst>
          </p:cNvPr>
          <p:cNvPicPr/>
          <p:nvPr/>
        </p:nvPicPr>
        <p:blipFill>
          <a:blip r:embed="rId5" cstate="print"/>
          <a:stretch>
            <a:fillRect/>
          </a:stretch>
        </p:blipFill>
        <p:spPr>
          <a:xfrm>
            <a:off x="205927" y="1058109"/>
            <a:ext cx="4274507" cy="3314692"/>
          </a:xfrm>
          <a:prstGeom prst="rect">
            <a:avLst/>
          </a:prstGeom>
        </p:spPr>
      </p:pic>
      <p:sp>
        <p:nvSpPr>
          <p:cNvPr id="19" name="object 8">
            <a:extLst>
              <a:ext uri="{FF2B5EF4-FFF2-40B4-BE49-F238E27FC236}">
                <a16:creationId xmlns:a16="http://schemas.microsoft.com/office/drawing/2014/main" id="{3C7104ED-A6E4-3C4D-0719-92E1AC6FC53E}"/>
              </a:ext>
            </a:extLst>
          </p:cNvPr>
          <p:cNvSpPr txBox="1"/>
          <p:nvPr/>
        </p:nvSpPr>
        <p:spPr>
          <a:xfrm>
            <a:off x="5670042" y="1125474"/>
            <a:ext cx="2180749" cy="240931"/>
          </a:xfrm>
          <a:prstGeom prst="rect">
            <a:avLst/>
          </a:prstGeom>
        </p:spPr>
        <p:txBody>
          <a:bodyPr vert="horz" wrap="square" lIns="0" tIns="10001" rIns="0" bIns="0" rtlCol="0">
            <a:spAutoFit/>
          </a:bodyPr>
          <a:lstStyle/>
          <a:p>
            <a:pPr marL="9525">
              <a:spcBef>
                <a:spcPts val="79"/>
              </a:spcBef>
            </a:pPr>
            <a:r>
              <a:rPr sz="1500" spc="-4" dirty="0">
                <a:latin typeface="Corbel" panose="020B0503020204020204" pitchFamily="34" charset="0"/>
                <a:cs typeface="Calibri"/>
              </a:rPr>
              <a:t>After</a:t>
            </a:r>
            <a:r>
              <a:rPr sz="1500" spc="-8" dirty="0">
                <a:latin typeface="Corbel" panose="020B0503020204020204" pitchFamily="34" charset="0"/>
                <a:cs typeface="Calibri"/>
              </a:rPr>
              <a:t> </a:t>
            </a:r>
            <a:r>
              <a:rPr sz="1500" spc="-4" dirty="0">
                <a:latin typeface="Corbel" panose="020B0503020204020204" pitchFamily="34" charset="0"/>
                <a:cs typeface="Calibri"/>
              </a:rPr>
              <a:t>instruction</a:t>
            </a:r>
            <a:r>
              <a:rPr sz="1500" spc="-34"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10392501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a:p>
        </p:txBody>
      </p:sp>
      <p:pic>
        <p:nvPicPr>
          <p:cNvPr id="10" name="Content Placeholder 9" descr="Chart, line chart&#10;&#10;Description automatically generated">
            <a:extLst>
              <a:ext uri="{FF2B5EF4-FFF2-40B4-BE49-F238E27FC236}">
                <a16:creationId xmlns:a16="http://schemas.microsoft.com/office/drawing/2014/main" id="{BC49A03B-2BDB-CDCB-3838-E1131795E344}"/>
              </a:ext>
            </a:extLst>
          </p:cNvPr>
          <p:cNvPicPr>
            <a:picLocks noGrp="1" noChangeAspect="1"/>
          </p:cNvPicPr>
          <p:nvPr>
            <p:ph idx="4294967295"/>
          </p:nvPr>
        </p:nvPicPr>
        <p:blipFill rotWithShape="1">
          <a:blip r:embed="rId2"/>
          <a:srcRect l="34817" r="34017"/>
          <a:stretch/>
        </p:blipFill>
        <p:spPr>
          <a:xfrm>
            <a:off x="6340475" y="1112838"/>
            <a:ext cx="2803525" cy="2220912"/>
          </a:xfrm>
          <a:prstGeom prst="rect">
            <a:avLst/>
          </a:prstGeom>
        </p:spPr>
      </p:pic>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Super-NaturalInstructions: Generalization via Declarative Instructions on 1600+ NLP Tasks, Wang et al. 2022</a:t>
            </a:r>
            <a:r>
              <a:rPr lang="en-US" sz="1050" dirty="0">
                <a:solidFill>
                  <a:srgbClr val="595959"/>
                </a:solidFill>
                <a:latin typeface="Corbel"/>
                <a:cs typeface="Arial"/>
              </a:rPr>
              <a:t>]</a:t>
            </a:r>
            <a:endParaRPr lang="en-US" sz="1050" dirty="0"/>
          </a:p>
        </p:txBody>
      </p:sp>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2"/>
          <a:srcRect r="67457"/>
          <a:stretch/>
        </p:blipFill>
        <p:spPr>
          <a:xfrm>
            <a:off x="151318" y="1113237"/>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2"/>
          <a:srcRect l="68587"/>
          <a:stretch/>
        </p:blipFill>
        <p:spPr>
          <a:xfrm>
            <a:off x="3230137" y="1113236"/>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327102" y="3627865"/>
            <a:ext cx="5902713"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Corbel" panose="020B0503020204020204" pitchFamily="34" charset="0"/>
                <a:cs typeface="Calibri"/>
              </a:rPr>
              <a:t>Linear growth</a:t>
            </a:r>
            <a:r>
              <a:rPr lang="en-US" sz="2000" spc="-8" dirty="0">
                <a:solidFill>
                  <a:schemeClr val="tx1"/>
                </a:solidFill>
                <a:latin typeface="Corbel" panose="020B0503020204020204" pitchFamily="34" charset="0"/>
                <a:cs typeface="Calibri"/>
              </a:rPr>
              <a:t> of model performance with exponential increase in </a:t>
            </a:r>
            <a:r>
              <a:rPr lang="en-US" sz="2000" spc="-8" dirty="0">
                <a:solidFill>
                  <a:srgbClr val="C00000"/>
                </a:solidFill>
                <a:latin typeface="Corbel" panose="020B0503020204020204" pitchFamily="34" charset="0"/>
                <a:cs typeface="Calibri"/>
              </a:rPr>
              <a:t>observed tasks</a:t>
            </a:r>
            <a:r>
              <a:rPr lang="en-US" sz="2000" spc="-8" dirty="0">
                <a:solidFill>
                  <a:schemeClr val="tx1"/>
                </a:solidFill>
                <a:latin typeface="Corbel" panose="020B0503020204020204" pitchFamily="34" charset="0"/>
                <a:cs typeface="Calibri"/>
              </a:rPr>
              <a:t> and </a:t>
            </a:r>
            <a:r>
              <a:rPr lang="en-US" sz="2000" spc="-8" dirty="0">
                <a:solidFill>
                  <a:srgbClr val="C00000"/>
                </a:solidFill>
                <a:latin typeface="Corbel" panose="020B0503020204020204" pitchFamily="34" charset="0"/>
                <a:cs typeface="Calibri"/>
              </a:rPr>
              <a:t>model size</a:t>
            </a:r>
            <a:r>
              <a:rPr lang="en-US" sz="2000" spc="-8" dirty="0">
                <a:solidFill>
                  <a:schemeClr val="tx1"/>
                </a:solidFill>
                <a:latin typeface="Corbel" panose="020B0503020204020204" pitchFamily="34" charset="0"/>
                <a:cs typeface="Calibri"/>
              </a:rPr>
              <a:t>. </a:t>
            </a:r>
            <a:endParaRPr lang="en-US" sz="2000" dirty="0">
              <a:solidFill>
                <a:schemeClr val="tx1"/>
              </a:solidFill>
            </a:endParaRPr>
          </a:p>
        </p:txBody>
      </p:sp>
      <p:sp>
        <p:nvSpPr>
          <p:cNvPr id="15" name="Rounded Rectangular Callout 14">
            <a:extLst>
              <a:ext uri="{FF2B5EF4-FFF2-40B4-BE49-F238E27FC236}">
                <a16:creationId xmlns:a16="http://schemas.microsoft.com/office/drawing/2014/main" id="{667A89DB-7F0C-B31B-EACD-655077C0AD85}"/>
              </a:ext>
            </a:extLst>
          </p:cNvPr>
          <p:cNvSpPr/>
          <p:nvPr/>
        </p:nvSpPr>
        <p:spPr>
          <a:xfrm>
            <a:off x="6463853" y="3627864"/>
            <a:ext cx="2546196"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rbel" panose="020B0503020204020204" pitchFamily="34" charset="0"/>
              </a:rPr>
              <a:t>Number of examples has little effect. </a:t>
            </a:r>
          </a:p>
        </p:txBody>
      </p:sp>
    </p:spTree>
    <p:extLst>
      <p:ext uri="{BB962C8B-B14F-4D97-AF65-F5344CB8AC3E}">
        <p14:creationId xmlns:p14="http://schemas.microsoft.com/office/powerpoint/2010/main" val="8539167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type="body" sz="quarter" idx="16"/>
          </p:nvPr>
        </p:nvSpPr>
        <p:spPr/>
        <p:txBody>
          <a:bodyPr>
            <a:normAutofit/>
          </a:bodyPr>
          <a:lstStyle/>
          <a:p>
            <a:r>
              <a:rPr lang="en-US" dirty="0">
                <a:solidFill>
                  <a:srgbClr val="C00000"/>
                </a:solidFill>
                <a:latin typeface="Corbel" panose="020B0503020204020204" pitchFamily="34" charset="0"/>
              </a:rPr>
              <a:t>Instruction finetuning </a:t>
            </a:r>
            <a:r>
              <a:rPr lang="en-US" dirty="0">
                <a:latin typeface="Corbel" panose="020B0503020204020204" pitchFamily="34" charset="0"/>
              </a:rPr>
              <a:t>improves performance by a large margin compared to </a:t>
            </a:r>
            <a:r>
              <a:rPr lang="en-US" dirty="0">
                <a:solidFill>
                  <a:srgbClr val="C00000"/>
                </a:solidFill>
                <a:latin typeface="Corbel" panose="020B0503020204020204" pitchFamily="34" charset="0"/>
              </a:rPr>
              <a:t>no finetuning</a:t>
            </a:r>
          </a:p>
          <a:p>
            <a:endParaRPr lang="en-US" dirty="0"/>
          </a:p>
          <a:p>
            <a:r>
              <a:rPr lang="en-US" dirty="0">
                <a:solidFill>
                  <a:srgbClr val="C00000"/>
                </a:solidFill>
                <a:latin typeface="Corbel" panose="020B0503020204020204" pitchFamily="34" charset="0"/>
              </a:rPr>
              <a:t>Increasing the number of finetuning tasks improves performance</a:t>
            </a:r>
          </a:p>
          <a:p>
            <a:endParaRPr lang="en-US" dirty="0">
              <a:latin typeface="Corbel" panose="020B0503020204020204" pitchFamily="34" charset="0"/>
            </a:endParaRPr>
          </a:p>
          <a:p>
            <a:r>
              <a:rPr lang="en-US" dirty="0">
                <a:solidFill>
                  <a:srgbClr val="C00000"/>
                </a:solidFill>
                <a:latin typeface="Corbel" panose="020B0503020204020204" pitchFamily="34" charset="0"/>
              </a:rPr>
              <a:t>Increasing model scale </a:t>
            </a:r>
            <a:r>
              <a:rPr lang="en-US" dirty="0">
                <a:latin typeface="Corbel" panose="020B0503020204020204" pitchFamily="34" charset="0"/>
              </a:rPr>
              <a:t>by an order of magnitude (i.e., 8B → 62B or 62B → 540B) </a:t>
            </a:r>
            <a:r>
              <a:rPr lang="en-US" dirty="0">
                <a:solidFill>
                  <a:srgbClr val="C00000"/>
                </a:solidFill>
                <a:latin typeface="Corbel" panose="020B0503020204020204" pitchFamily="34" charset="0"/>
              </a:rPr>
              <a:t>improves performance</a:t>
            </a:r>
            <a:r>
              <a:rPr lang="en-US" dirty="0">
                <a:latin typeface="Corbel" panose="020B0503020204020204" pitchFamily="34" charset="0"/>
              </a:rPr>
              <a:t> substantially for both finetuned and non-finetuned models</a:t>
            </a:r>
          </a:p>
          <a:p>
            <a:endParaRPr lang="en-US" dirty="0"/>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4789761" y="745958"/>
            <a:ext cx="4046452" cy="3928015"/>
          </a:xfrm>
          <a:prstGeom prst="rect">
            <a:avLst/>
          </a:prstGeom>
          <a:noFill/>
          <a:ln>
            <a:noFill/>
          </a:ln>
        </p:spPr>
      </p:pic>
    </p:spTree>
    <p:extLst>
      <p:ext uri="{BB962C8B-B14F-4D97-AF65-F5344CB8AC3E}">
        <p14:creationId xmlns:p14="http://schemas.microsoft.com/office/powerpoint/2010/main" val="145357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100"/>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Why Reinforcement Learning from Human Feedback </a:t>
            </a:r>
            <a:endParaRPr/>
          </a:p>
        </p:txBody>
      </p:sp>
      <p:sp>
        <p:nvSpPr>
          <p:cNvPr id="1902" name="Google Shape;1902;p100"/>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buNone/>
            </a:pPr>
            <a:r>
              <a:rPr lang="ru" dirty="0"/>
              <a:t>How do you create / code a loss function for:</a:t>
            </a:r>
            <a:endParaRPr dirty="0"/>
          </a:p>
          <a:p>
            <a:pPr marL="400050" indent="-285750">
              <a:spcBef>
                <a:spcPts val="1200"/>
              </a:spcBef>
            </a:pPr>
            <a:r>
              <a:rPr lang="ru" dirty="0"/>
              <a:t>What is </a:t>
            </a:r>
            <a:r>
              <a:rPr lang="ru" i="1" dirty="0"/>
              <a:t>funny</a:t>
            </a:r>
            <a:r>
              <a:rPr lang="ru" dirty="0"/>
              <a:t>?</a:t>
            </a:r>
            <a:endParaRPr dirty="0"/>
          </a:p>
          <a:p>
            <a:pPr marL="400050" indent="-285750"/>
            <a:r>
              <a:rPr lang="ru" dirty="0"/>
              <a:t>What is </a:t>
            </a:r>
            <a:r>
              <a:rPr lang="ru" i="1" dirty="0"/>
              <a:t>ethical</a:t>
            </a:r>
            <a:r>
              <a:rPr lang="ru" dirty="0"/>
              <a:t>?</a:t>
            </a:r>
            <a:endParaRPr dirty="0"/>
          </a:p>
          <a:p>
            <a:pPr marL="400050" indent="-285750"/>
            <a:r>
              <a:rPr lang="ru" dirty="0"/>
              <a:t>What is </a:t>
            </a:r>
            <a:r>
              <a:rPr lang="ru" i="1" dirty="0"/>
              <a:t>safe</a:t>
            </a:r>
            <a:r>
              <a:rPr lang="ru" dirty="0"/>
              <a:t>?</a:t>
            </a:r>
            <a:endParaRPr dirty="0"/>
          </a:p>
        </p:txBody>
      </p:sp>
      <p:sp>
        <p:nvSpPr>
          <p:cNvPr id="1904" name="Google Shape;1904;p100"/>
          <p:cNvSpPr txBox="1"/>
          <p:nvPr/>
        </p:nvSpPr>
        <p:spPr>
          <a:xfrm>
            <a:off x="4136301" y="3592900"/>
            <a:ext cx="4408538" cy="490553"/>
          </a:xfrm>
          <a:prstGeom prst="rect">
            <a:avLst/>
          </a:prstGeom>
          <a:noFill/>
          <a:ln>
            <a:noFill/>
          </a:ln>
        </p:spPr>
        <p:txBody>
          <a:bodyPr spcFirstLastPara="1" wrap="square" lIns="91425" tIns="91425" rIns="91425" bIns="91425" anchor="t" anchorCtr="0">
            <a:spAutoFit/>
          </a:bodyPr>
          <a:lstStyle/>
          <a:p>
            <a:r>
              <a:rPr lang="ru" sz="1988"/>
              <a:t>Don’t encode it, model it!</a:t>
            </a:r>
            <a:endParaRPr sz="1988"/>
          </a:p>
        </p:txBody>
      </p:sp>
      <p:sp>
        <p:nvSpPr>
          <p:cNvPr id="2" name="TextBox 1">
            <a:extLst>
              <a:ext uri="{FF2B5EF4-FFF2-40B4-BE49-F238E27FC236}">
                <a16:creationId xmlns:a16="http://schemas.microsoft.com/office/drawing/2014/main" id="{43EF008D-6698-A4CF-C057-C2916A9D6355}"/>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10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a:bodyPr>
          <a:lstStyle/>
          <a:p>
            <a:r>
              <a:rPr lang="en-US" dirty="0"/>
              <a:t>Summary Thus Far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type="body" sz="quarter" idx="16"/>
          </p:nvPr>
        </p:nvSpPr>
        <p:spPr/>
        <p:txBody>
          <a:bodyPr>
            <a:normAutofit lnSpcReduction="10000"/>
          </a:bodyPr>
          <a:lstStyle/>
          <a:p>
            <a:r>
              <a:rPr lang="en-US" dirty="0"/>
              <a:t>Training (tuning) LMs with annotated input instructions and their output. </a:t>
            </a:r>
          </a:p>
          <a:p>
            <a:endParaRPr lang="en-US" dirty="0"/>
          </a:p>
          <a:p>
            <a:r>
              <a:rPr lang="en-US" dirty="0">
                <a:solidFill>
                  <a:srgbClr val="00B050"/>
                </a:solidFill>
              </a:rPr>
              <a:t>Pros:</a:t>
            </a:r>
          </a:p>
          <a:p>
            <a:pPr lvl="1"/>
            <a:r>
              <a:rPr lang="en-US" dirty="0"/>
              <a:t>Simple to implement </a:t>
            </a:r>
          </a:p>
          <a:p>
            <a:pPr lvl="1"/>
            <a:r>
              <a:rPr lang="en-US" dirty="0"/>
              <a:t>Shows generalization to unseen tasks. </a:t>
            </a:r>
          </a:p>
          <a:p>
            <a:endParaRPr lang="en-US" dirty="0"/>
          </a:p>
          <a:p>
            <a:r>
              <a:rPr lang="en-US" dirty="0">
                <a:solidFill>
                  <a:srgbClr val="C00000"/>
                </a:solidFill>
              </a:rPr>
              <a:t>Cons: </a:t>
            </a:r>
          </a:p>
          <a:p>
            <a:pPr lvl="1"/>
            <a:r>
              <a:rPr lang="en-US" dirty="0">
                <a:latin typeface="Corbel" panose="020B0503020204020204" pitchFamily="34" charset="0"/>
                <a:cs typeface="Calibri"/>
              </a:rPr>
              <a:t>It’s </a:t>
            </a:r>
            <a:r>
              <a:rPr lang="en-US" spc="-4" dirty="0">
                <a:latin typeface="Corbel" panose="020B0503020204020204" pitchFamily="34" charset="0"/>
                <a:cs typeface="Calibri"/>
              </a:rPr>
              <a:t>expensive </a:t>
            </a:r>
            <a:r>
              <a:rPr lang="en-US" dirty="0">
                <a:latin typeface="Corbel" panose="020B0503020204020204" pitchFamily="34" charset="0"/>
                <a:cs typeface="Calibri"/>
              </a:rPr>
              <a:t>to collect </a:t>
            </a:r>
            <a:r>
              <a:rPr lang="en-US" spc="-4" dirty="0">
                <a:latin typeface="Corbel" panose="020B0503020204020204" pitchFamily="34" charset="0"/>
                <a:cs typeface="Calibri"/>
              </a:rPr>
              <a:t>ground- </a:t>
            </a:r>
            <a:r>
              <a:rPr lang="en-US" spc="-398" dirty="0">
                <a:latin typeface="Corbel" panose="020B0503020204020204" pitchFamily="34" charset="0"/>
                <a:cs typeface="Calibri"/>
              </a:rPr>
              <a:t> </a:t>
            </a:r>
            <a:r>
              <a:rPr lang="en-US" dirty="0">
                <a:latin typeface="Corbel" panose="020B0503020204020204" pitchFamily="34" charset="0"/>
                <a:cs typeface="Calibri"/>
              </a:rPr>
              <a:t>truth</a:t>
            </a:r>
            <a:r>
              <a:rPr lang="en-US" spc="-15" dirty="0">
                <a:latin typeface="Corbel" panose="020B0503020204020204" pitchFamily="34" charset="0"/>
                <a:cs typeface="Calibri"/>
              </a:rPr>
              <a:t> </a:t>
            </a:r>
            <a:r>
              <a:rPr lang="en-US" spc="-4" dirty="0">
                <a:latin typeface="Corbel" panose="020B0503020204020204" pitchFamily="34" charset="0"/>
                <a:cs typeface="Calibri"/>
              </a:rPr>
              <a:t>data for </a:t>
            </a:r>
            <a:r>
              <a:rPr lang="en-US" dirty="0">
                <a:latin typeface="Corbel" panose="020B0503020204020204" pitchFamily="34" charset="0"/>
                <a:cs typeface="Calibri"/>
              </a:rPr>
              <a:t>tasks.</a:t>
            </a:r>
          </a:p>
          <a:p>
            <a:pPr lvl="1"/>
            <a:r>
              <a:rPr lang="en-US" dirty="0">
                <a:latin typeface="Corbel" panose="020B0503020204020204" pitchFamily="34" charset="0"/>
                <a:cs typeface="Calibri"/>
              </a:rPr>
              <a:t>Tasks like open-ended creative generation have no right answer. For example: “Write me a story about a dog and her pet grasshopper.” Based on fine-tuning objectives, any deviations (even single-token) would incur a loss. </a:t>
            </a:r>
          </a:p>
        </p:txBody>
      </p:sp>
      <p:sp>
        <p:nvSpPr>
          <p:cNvPr id="5" name="TextBox 4">
            <a:extLst>
              <a:ext uri="{FF2B5EF4-FFF2-40B4-BE49-F238E27FC236}">
                <a16:creationId xmlns:a16="http://schemas.microsoft.com/office/drawing/2014/main" id="{F3F7965D-83DB-EE66-CC1B-89C09547A37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Tree>
    <p:extLst>
      <p:ext uri="{BB962C8B-B14F-4D97-AF65-F5344CB8AC3E}">
        <p14:creationId xmlns:p14="http://schemas.microsoft.com/office/powerpoint/2010/main" val="38361756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15" dirty="0"/>
              <a:t>Multi-Modal Instruction-Tuning </a:t>
            </a:r>
            <a:endParaRPr spc="20" dirty="0"/>
          </a:p>
        </p:txBody>
      </p:sp>
      <p:sp>
        <p:nvSpPr>
          <p:cNvPr id="6" name="Content Placeholder 5">
            <a:extLst>
              <a:ext uri="{FF2B5EF4-FFF2-40B4-BE49-F238E27FC236}">
                <a16:creationId xmlns:a16="http://schemas.microsoft.com/office/drawing/2014/main" id="{7AB81FAE-4777-63C8-D672-9A4ACE74DF4E}"/>
              </a:ext>
            </a:extLst>
          </p:cNvPr>
          <p:cNvSpPr>
            <a:spLocks noGrp="1"/>
          </p:cNvSpPr>
          <p:nvPr>
            <p:ph type="body" sz="quarter" idx="16"/>
          </p:nvPr>
        </p:nvSpPr>
        <p:spPr/>
        <p:txBody>
          <a:bodyPr>
            <a:normAutofit/>
          </a:bodyPr>
          <a:lstStyle/>
          <a:p>
            <a:pPr marL="102870" indent="0">
              <a:lnSpc>
                <a:spcPct val="100000"/>
              </a:lnSpc>
              <a:spcBef>
                <a:spcPts val="325"/>
              </a:spcBef>
              <a:buNone/>
              <a:tabLst>
                <a:tab pos="469265" algn="l"/>
                <a:tab pos="469900" algn="l"/>
              </a:tabLst>
            </a:pPr>
            <a:r>
              <a:rPr lang="en-US" sz="1800" spc="-20" dirty="0">
                <a:solidFill>
                  <a:srgbClr val="606060"/>
                </a:solidFill>
                <a:latin typeface="Corbel" panose="020B0503020204020204" pitchFamily="34" charset="0"/>
                <a:cs typeface="FreeSans"/>
              </a:rPr>
              <a:t>Note these ideas can easily be repackaged for tasks that involve other modalities. </a:t>
            </a:r>
          </a:p>
          <a:p>
            <a:pPr marL="469900" indent="-367030">
              <a:lnSpc>
                <a:spcPct val="100000"/>
              </a:lnSpc>
              <a:spcBef>
                <a:spcPts val="325"/>
              </a:spcBef>
              <a:buFont typeface="Arial"/>
              <a:buChar char="●"/>
              <a:tabLst>
                <a:tab pos="469265" algn="l"/>
                <a:tab pos="469900" algn="l"/>
              </a:tabLst>
            </a:pPr>
            <a:endParaRPr lang="en-US"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endParaRPr lang="en-US" sz="1800"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20" dirty="0">
                <a:solidFill>
                  <a:srgbClr val="606060"/>
                </a:solidFill>
                <a:latin typeface="Corbel" panose="020B0503020204020204" pitchFamily="34" charset="0"/>
                <a:cs typeface="FreeSans"/>
              </a:rPr>
              <a:t>Robots </a:t>
            </a:r>
            <a:r>
              <a:rPr lang="en-US" sz="1800" spc="20" dirty="0">
                <a:solidFill>
                  <a:srgbClr val="606060"/>
                </a:solidFill>
                <a:latin typeface="Corbel" panose="020B0503020204020204" pitchFamily="34" charset="0"/>
                <a:cs typeface="FreeSans"/>
              </a:rPr>
              <a:t>with </a:t>
            </a:r>
            <a:r>
              <a:rPr lang="en-US" sz="1800" spc="5" dirty="0">
                <a:solidFill>
                  <a:srgbClr val="606060"/>
                </a:solidFill>
                <a:latin typeface="Corbel" panose="020B0503020204020204" pitchFamily="34" charset="0"/>
                <a:cs typeface="FreeSans"/>
              </a:rPr>
              <a:t>instructions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dirty="0">
                <a:solidFill>
                  <a:srgbClr val="FF5252"/>
                </a:solidFill>
                <a:uFill>
                  <a:solidFill>
                    <a:srgbClr val="FF5252"/>
                  </a:solidFill>
                </a:uFill>
                <a:latin typeface="Corbel" panose="020B0503020204020204" pitchFamily="34" charset="0"/>
                <a:cs typeface="FreeSans"/>
              </a:rPr>
              <a:t>Zhao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EACL</a:t>
            </a:r>
            <a:r>
              <a:rPr lang="en-US" sz="1400" u="heavy" spc="40" dirty="0">
                <a:solidFill>
                  <a:srgbClr val="FF5252"/>
                </a:solidFill>
                <a:uFill>
                  <a:solidFill>
                    <a:srgbClr val="FF5252"/>
                  </a:solidFill>
                </a:uFill>
                <a:latin typeface="Corbel" panose="020B0503020204020204" pitchFamily="34" charset="0"/>
                <a:cs typeface="FreeSans"/>
              </a:rPr>
              <a:t> </a:t>
            </a:r>
            <a:r>
              <a:rPr lang="en-US" sz="1400" u="heavy" spc="-35" dirty="0">
                <a:solidFill>
                  <a:srgbClr val="FF5252"/>
                </a:solidFill>
                <a:uFill>
                  <a:solidFill>
                    <a:srgbClr val="FF5252"/>
                  </a:solidFill>
                </a:uFill>
                <a:latin typeface="Corbel" panose="020B0503020204020204" pitchFamily="34" charset="0"/>
                <a:cs typeface="FreeSans"/>
              </a:rPr>
              <a:t>2021</a:t>
            </a:r>
            <a:endParaRPr lang="en-US" sz="1400" dirty="0">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10" dirty="0">
                <a:solidFill>
                  <a:srgbClr val="606060"/>
                </a:solidFill>
                <a:latin typeface="Corbel" panose="020B0503020204020204" pitchFamily="34" charset="0"/>
                <a:cs typeface="FreeSans"/>
              </a:rPr>
              <a:t>Vision </a:t>
            </a:r>
            <a:r>
              <a:rPr lang="en-US" sz="1800" spc="-25" dirty="0">
                <a:solidFill>
                  <a:srgbClr val="606060"/>
                </a:solidFill>
                <a:latin typeface="Corbel" panose="020B0503020204020204" pitchFamily="34" charset="0"/>
                <a:cs typeface="FreeSans"/>
              </a:rPr>
              <a:t>tasks </a:t>
            </a:r>
            <a:r>
              <a:rPr lang="en-US" sz="1800" spc="-40" dirty="0">
                <a:solidFill>
                  <a:srgbClr val="606060"/>
                </a:solidFill>
                <a:latin typeface="Corbel" panose="020B0503020204020204" pitchFamily="34" charset="0"/>
                <a:cs typeface="FreeSans"/>
              </a:rPr>
              <a:t>as </a:t>
            </a:r>
            <a:r>
              <a:rPr lang="en-US" sz="1800" spc="-45" dirty="0">
                <a:solidFill>
                  <a:srgbClr val="606060"/>
                </a:solidFill>
                <a:latin typeface="Corbel" panose="020B0503020204020204" pitchFamily="34" charset="0"/>
                <a:cs typeface="FreeSans"/>
              </a:rPr>
              <a:t>VQA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spc="-10" dirty="0">
                <a:solidFill>
                  <a:srgbClr val="FF5252"/>
                </a:solidFill>
                <a:uFill>
                  <a:solidFill>
                    <a:srgbClr val="FF5252"/>
                  </a:solidFill>
                </a:uFill>
                <a:latin typeface="Corbel" panose="020B0503020204020204" pitchFamily="34" charset="0"/>
                <a:cs typeface="FreeSans"/>
              </a:rPr>
              <a:t>Gupta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CVPR</a:t>
            </a:r>
            <a:r>
              <a:rPr lang="en-US" sz="1400" u="heavy" spc="170" dirty="0">
                <a:solidFill>
                  <a:srgbClr val="FF5252"/>
                </a:solidFill>
                <a:uFill>
                  <a:solidFill>
                    <a:srgbClr val="FF5252"/>
                  </a:solidFill>
                </a:uFill>
                <a:latin typeface="Corbel" panose="020B0503020204020204" pitchFamily="34" charset="0"/>
                <a:cs typeface="FreeSans"/>
              </a:rPr>
              <a:t> </a:t>
            </a:r>
            <a:r>
              <a:rPr lang="en-US" sz="1400" u="heavy" spc="50" dirty="0">
                <a:solidFill>
                  <a:srgbClr val="FF5252"/>
                </a:solidFill>
                <a:uFill>
                  <a:solidFill>
                    <a:srgbClr val="FF5252"/>
                  </a:solidFill>
                </a:uFill>
                <a:latin typeface="Corbel" panose="020B0503020204020204" pitchFamily="34" charset="0"/>
                <a:cs typeface="FreeSans"/>
              </a:rPr>
              <a:t>2022</a:t>
            </a:r>
            <a:endParaRPr lang="en-US" sz="1400" dirty="0">
              <a:latin typeface="Corbel" panose="020B0503020204020204" pitchFamily="34" charset="0"/>
              <a:cs typeface="FreeSans"/>
            </a:endParaRPr>
          </a:p>
          <a:p>
            <a:endParaRPr lang="en-US" dirty="0"/>
          </a:p>
        </p:txBody>
      </p:sp>
      <p:sp>
        <p:nvSpPr>
          <p:cNvPr id="5" name="object 5"/>
          <p:cNvSpPr/>
          <p:nvPr/>
        </p:nvSpPr>
        <p:spPr>
          <a:xfrm>
            <a:off x="5237922" y="1674225"/>
            <a:ext cx="3760744" cy="315550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Tree>
    <p:extLst>
      <p:ext uri="{BB962C8B-B14F-4D97-AF65-F5344CB8AC3E}">
        <p14:creationId xmlns:p14="http://schemas.microsoft.com/office/powerpoint/2010/main" val="5820555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311700" y="1579090"/>
            <a:ext cx="8520600" cy="1963500"/>
          </a:xfrm>
        </p:spPr>
        <p:txBody>
          <a:bodyPr>
            <a:noAutofit/>
          </a:bodyPr>
          <a:lstStyle/>
          <a:p>
            <a:r>
              <a:rPr lang="en-US" sz="6000" dirty="0"/>
              <a:t>Reinforcement Learning w/ Human Feedback</a:t>
            </a:r>
          </a:p>
        </p:txBody>
      </p:sp>
    </p:spTree>
    <p:extLst>
      <p:ext uri="{BB962C8B-B14F-4D97-AF65-F5344CB8AC3E}">
        <p14:creationId xmlns:p14="http://schemas.microsoft.com/office/powerpoint/2010/main" val="21878329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311700" y="1579090"/>
            <a:ext cx="8520600" cy="1963500"/>
          </a:xfrm>
        </p:spPr>
        <p:txBody>
          <a:bodyPr>
            <a:noAutofit/>
          </a:bodyPr>
          <a:lstStyle/>
          <a:p>
            <a:r>
              <a:rPr lang="en-US" sz="6000" dirty="0"/>
              <a:t>RLHF: The </a:t>
            </a:r>
            <a:r>
              <a:rPr lang="en-US" sz="6000" dirty="0" err="1"/>
              <a:t>intution</a:t>
            </a:r>
            <a:endParaRPr lang="en-US" sz="6000" dirty="0"/>
          </a:p>
        </p:txBody>
      </p:sp>
    </p:spTree>
    <p:extLst>
      <p:ext uri="{BB962C8B-B14F-4D97-AF65-F5344CB8AC3E}">
        <p14:creationId xmlns:p14="http://schemas.microsoft.com/office/powerpoint/2010/main" val="33381402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25"/>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2156" name="Google Shape;2156;p125"/>
          <p:cNvPicPr preferRelativeResize="0"/>
          <p:nvPr/>
        </p:nvPicPr>
        <p:blipFill>
          <a:blip r:embed="rId3">
            <a:alphaModFix/>
          </a:blip>
          <a:stretch>
            <a:fillRect/>
          </a:stretch>
        </p:blipFill>
        <p:spPr>
          <a:xfrm>
            <a:off x="753449" y="1497863"/>
            <a:ext cx="3941966" cy="2903634"/>
          </a:xfrm>
          <a:prstGeom prst="rect">
            <a:avLst/>
          </a:prstGeom>
          <a:noFill/>
          <a:ln>
            <a:noFill/>
          </a:ln>
        </p:spPr>
      </p:pic>
      <p:sp>
        <p:nvSpPr>
          <p:cNvPr id="2158" name="Google Shape;2158;p125"/>
          <p:cNvSpPr txBox="1">
            <a:spLocks noGrp="1"/>
          </p:cNvSpPr>
          <p:nvPr>
            <p:ph type="title"/>
          </p:nvPr>
        </p:nvSpPr>
        <p:spPr>
          <a:prstGeom prst="rect">
            <a:avLst/>
          </a:prstGeom>
        </p:spPr>
        <p:txBody>
          <a:bodyPr spcFirstLastPara="1" wrap="square" lIns="91425" tIns="91425" rIns="91425" bIns="91425" anchor="t" anchorCtr="0">
            <a:normAutofit/>
          </a:bodyPr>
          <a:lstStyle/>
          <a:p>
            <a:pPr>
              <a:buSzPts val="990"/>
            </a:pPr>
            <a:r>
              <a:rPr lang="ru"/>
              <a:t>Feedback interface</a:t>
            </a:r>
            <a:endParaRPr/>
          </a:p>
          <a:p>
            <a:pPr>
              <a:buSzPts val="990"/>
            </a:pPr>
            <a:endParaRPr/>
          </a:p>
          <a:p>
            <a:endParaRPr/>
          </a:p>
        </p:txBody>
      </p:sp>
      <p:sp>
        <p:nvSpPr>
          <p:cNvPr id="2157" name="Google Shape;2157;p125"/>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5000"/>
              </a:lnSpc>
              <a:buSzPts val="2300"/>
              <a:buNone/>
            </a:pPr>
            <a:r>
              <a:rPr lang="ru" dirty="0">
                <a:sym typeface="Helvetica Neue Light"/>
              </a:rPr>
              <a:t>task: choose the better </a:t>
            </a:r>
            <a:r>
              <a:rPr lang="ru" dirty="0">
                <a:sym typeface="Helvetica Neue"/>
              </a:rPr>
              <a:t>next message</a:t>
            </a:r>
            <a:r>
              <a:rPr lang="ru" dirty="0">
                <a:sym typeface="Helvetica Neue Light"/>
              </a:rPr>
              <a:t> in a conversation</a:t>
            </a:r>
            <a:endParaRPr dirty="0">
              <a:solidFill>
                <a:srgbClr val="0097A7"/>
              </a:solidFill>
              <a:sym typeface="Helvetica Neue Light"/>
            </a:endParaRPr>
          </a:p>
          <a:p>
            <a:pPr marL="0" indent="0">
              <a:lnSpc>
                <a:spcPct val="105000"/>
              </a:lnSpc>
              <a:spcBef>
                <a:spcPts val="1200"/>
              </a:spcBef>
              <a:spcAft>
                <a:spcPts val="1200"/>
              </a:spcAft>
              <a:buSzPts val="2300"/>
              <a:buNone/>
            </a:pPr>
            <a:endParaRPr dirty="0">
              <a:sym typeface="Helvetica Neue Light"/>
            </a:endParaRPr>
          </a:p>
        </p:txBody>
      </p:sp>
      <p:sp>
        <p:nvSpPr>
          <p:cNvPr id="2159" name="Google Shape;2159;p125"/>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154</a:t>
            </a:fld>
            <a:endParaRPr/>
          </a:p>
        </p:txBody>
      </p:sp>
    </p:spTree>
    <p:extLst>
      <p:ext uri="{BB962C8B-B14F-4D97-AF65-F5344CB8AC3E}">
        <p14:creationId xmlns:p14="http://schemas.microsoft.com/office/powerpoint/2010/main" val="856070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7" name="Google Shape;2167;p126"/>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Feedback interface</a:t>
            </a:r>
            <a:endParaRPr/>
          </a:p>
          <a:p>
            <a:endParaRPr/>
          </a:p>
          <a:p>
            <a:endParaRPr/>
          </a:p>
        </p:txBody>
      </p:sp>
      <p:sp>
        <p:nvSpPr>
          <p:cNvPr id="2164" name="Google Shape;2164;p126"/>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5000"/>
              </a:lnSpc>
              <a:spcAft>
                <a:spcPts val="1200"/>
              </a:spcAft>
              <a:buSzPts val="2300"/>
              <a:buNone/>
            </a:pPr>
            <a:r>
              <a:rPr lang="ru" dirty="0">
                <a:solidFill>
                  <a:srgbClr val="0097A7"/>
                </a:solidFill>
                <a:sym typeface="Helvetica Neue"/>
              </a:rPr>
              <a:t>scoring interface</a:t>
            </a:r>
            <a:r>
              <a:rPr lang="ru" dirty="0">
                <a:sym typeface="Helvetica Neue Light"/>
              </a:rPr>
              <a:t>: Likert scale or rankings</a:t>
            </a:r>
            <a:endParaRPr dirty="0">
              <a:sym typeface="Helvetica Neue Light"/>
            </a:endParaRPr>
          </a:p>
        </p:txBody>
      </p:sp>
      <p:sp>
        <p:nvSpPr>
          <p:cNvPr id="2168" name="Google Shape;2168;p126"/>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155</a:t>
            </a:fld>
            <a:endParaRPr/>
          </a:p>
        </p:txBody>
      </p:sp>
      <p:pic>
        <p:nvPicPr>
          <p:cNvPr id="2165" name="Google Shape;2165;p126"/>
          <p:cNvPicPr preferRelativeResize="0"/>
          <p:nvPr/>
        </p:nvPicPr>
        <p:blipFill>
          <a:blip r:embed="rId3">
            <a:alphaModFix/>
          </a:blip>
          <a:stretch>
            <a:fillRect/>
          </a:stretch>
        </p:blipFill>
        <p:spPr>
          <a:xfrm>
            <a:off x="753449" y="1497863"/>
            <a:ext cx="3941966" cy="2903634"/>
          </a:xfrm>
          <a:prstGeom prst="rect">
            <a:avLst/>
          </a:prstGeom>
          <a:noFill/>
          <a:ln>
            <a:noFill/>
          </a:ln>
        </p:spPr>
      </p:pic>
      <p:pic>
        <p:nvPicPr>
          <p:cNvPr id="2166" name="Google Shape;2166;p126"/>
          <p:cNvPicPr preferRelativeResize="0"/>
          <p:nvPr/>
        </p:nvPicPr>
        <p:blipFill>
          <a:blip r:embed="rId4">
            <a:alphaModFix/>
          </a:blip>
          <a:stretch>
            <a:fillRect/>
          </a:stretch>
        </p:blipFill>
        <p:spPr>
          <a:xfrm>
            <a:off x="4947448" y="2628776"/>
            <a:ext cx="3877046" cy="760900"/>
          </a:xfrm>
          <a:prstGeom prst="rect">
            <a:avLst/>
          </a:prstGeom>
          <a:noFill/>
          <a:ln>
            <a:noFill/>
          </a:ln>
        </p:spPr>
      </p:pic>
    </p:spTree>
    <p:extLst>
      <p:ext uri="{BB962C8B-B14F-4D97-AF65-F5344CB8AC3E}">
        <p14:creationId xmlns:p14="http://schemas.microsoft.com/office/powerpoint/2010/main" val="11814932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127"/>
          <p:cNvPicPr preferRelativeResize="0"/>
          <p:nvPr/>
        </p:nvPicPr>
        <p:blipFill rotWithShape="1">
          <a:blip r:embed="rId3">
            <a:alphaModFix/>
          </a:blip>
          <a:srcRect l="24248" b="55535"/>
          <a:stretch/>
        </p:blipFill>
        <p:spPr>
          <a:xfrm>
            <a:off x="3930015" y="0"/>
            <a:ext cx="5213684" cy="2287025"/>
          </a:xfrm>
          <a:prstGeom prst="rect">
            <a:avLst/>
          </a:prstGeom>
          <a:noFill/>
          <a:ln>
            <a:noFill/>
          </a:ln>
        </p:spPr>
      </p:pic>
      <p:sp>
        <p:nvSpPr>
          <p:cNvPr id="2174" name="Google Shape;2174;p127"/>
          <p:cNvSpPr txBox="1"/>
          <p:nvPr/>
        </p:nvSpPr>
        <p:spPr>
          <a:xfrm>
            <a:off x="1995767" y="2968475"/>
            <a:ext cx="5152500" cy="398220"/>
          </a:xfrm>
          <a:prstGeom prst="rect">
            <a:avLst/>
          </a:prstGeom>
          <a:noFill/>
          <a:ln>
            <a:noFill/>
          </a:ln>
        </p:spPr>
        <p:txBody>
          <a:bodyPr spcFirstLastPara="1" wrap="square" lIns="91425" tIns="91425" rIns="91425" bIns="91425" anchor="t" anchorCtr="0">
            <a:spAutoFit/>
          </a:bodyPr>
          <a:lstStyle/>
          <a:p>
            <a:r>
              <a:rPr lang="ru" sz="1388"/>
              <a:t>human has conversation with the LLM</a:t>
            </a:r>
            <a:endParaRPr sz="1388"/>
          </a:p>
        </p:txBody>
      </p:sp>
      <p:cxnSp>
        <p:nvCxnSpPr>
          <p:cNvPr id="2175" name="Google Shape;2175;p127"/>
          <p:cNvCxnSpPr>
            <a:stCxn id="2174" idx="0"/>
          </p:cNvCxnSpPr>
          <p:nvPr/>
        </p:nvCxnSpPr>
        <p:spPr>
          <a:xfrm flipV="1">
            <a:off x="4572017" y="2510937"/>
            <a:ext cx="198000" cy="457538"/>
          </a:xfrm>
          <a:prstGeom prst="straightConnector1">
            <a:avLst/>
          </a:prstGeom>
          <a:noFill/>
          <a:ln w="28575" cap="flat" cmpd="sng">
            <a:solidFill>
              <a:schemeClr val="dk2"/>
            </a:solidFill>
            <a:prstDash val="solid"/>
            <a:round/>
            <a:headEnd type="none" w="med" len="med"/>
            <a:tailEnd type="triangle" w="med" len="med"/>
          </a:ln>
        </p:spPr>
      </p:cxnSp>
      <p:sp>
        <p:nvSpPr>
          <p:cNvPr id="2176" name="Google Shape;2176;p127"/>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Feedback interface</a:t>
            </a:r>
            <a:endParaRPr/>
          </a:p>
          <a:p>
            <a:endParaRPr/>
          </a:p>
          <a:p>
            <a:endParaRPr/>
          </a:p>
        </p:txBody>
      </p:sp>
      <p:sp>
        <p:nvSpPr>
          <p:cNvPr id="2" name="Text Placeholder 1">
            <a:extLst>
              <a:ext uri="{FF2B5EF4-FFF2-40B4-BE49-F238E27FC236}">
                <a16:creationId xmlns:a16="http://schemas.microsoft.com/office/drawing/2014/main" id="{B01AF835-706F-F9B9-9071-0114F05FEC4E}"/>
              </a:ext>
            </a:extLst>
          </p:cNvPr>
          <p:cNvSpPr>
            <a:spLocks noGrp="1"/>
          </p:cNvSpPr>
          <p:nvPr>
            <p:ph type="body" sz="quarter" idx="16"/>
          </p:nvPr>
        </p:nvSpPr>
        <p:spPr/>
        <p:txBody>
          <a:bodyPr/>
          <a:lstStyle/>
          <a:p>
            <a:endParaRPr lang="en-US"/>
          </a:p>
        </p:txBody>
      </p:sp>
      <p:sp>
        <p:nvSpPr>
          <p:cNvPr id="2178" name="Google Shape;2178;p127"/>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156</a:t>
            </a:fld>
            <a:endParaRPr/>
          </a:p>
        </p:txBody>
      </p:sp>
    </p:spTree>
    <p:extLst>
      <p:ext uri="{BB962C8B-B14F-4D97-AF65-F5344CB8AC3E}">
        <p14:creationId xmlns:p14="http://schemas.microsoft.com/office/powerpoint/2010/main" val="4724873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183" name="Google Shape;2183;p128"/>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84" name="Google Shape;2184;p128"/>
          <p:cNvSpPr txBox="1"/>
          <p:nvPr/>
        </p:nvSpPr>
        <p:spPr>
          <a:xfrm>
            <a:off x="894314" y="2334333"/>
            <a:ext cx="2634413" cy="611804"/>
          </a:xfrm>
          <a:prstGeom prst="rect">
            <a:avLst/>
          </a:prstGeom>
          <a:noFill/>
          <a:ln>
            <a:noFill/>
          </a:ln>
        </p:spPr>
        <p:txBody>
          <a:bodyPr spcFirstLastPara="1" wrap="square" lIns="91425" tIns="91425" rIns="91425" bIns="91425" anchor="t" anchorCtr="0">
            <a:spAutoFit/>
          </a:bodyPr>
          <a:lstStyle/>
          <a:p>
            <a:r>
              <a:rPr lang="ru" sz="1388"/>
              <a:t>LLM provides two options for next responses</a:t>
            </a:r>
            <a:endParaRPr sz="1388"/>
          </a:p>
        </p:txBody>
      </p:sp>
      <p:cxnSp>
        <p:nvCxnSpPr>
          <p:cNvPr id="2185" name="Google Shape;2185;p128"/>
          <p:cNvCxnSpPr/>
          <p:nvPr/>
        </p:nvCxnSpPr>
        <p:spPr>
          <a:xfrm>
            <a:off x="2669897" y="2884475"/>
            <a:ext cx="1176188" cy="700200"/>
          </a:xfrm>
          <a:prstGeom prst="straightConnector1">
            <a:avLst/>
          </a:prstGeom>
          <a:noFill/>
          <a:ln w="28575" cap="flat" cmpd="sng">
            <a:solidFill>
              <a:schemeClr val="dk2"/>
            </a:solidFill>
            <a:prstDash val="solid"/>
            <a:round/>
            <a:headEnd type="none" w="med" len="med"/>
            <a:tailEnd type="triangle" w="med" len="med"/>
          </a:ln>
        </p:spPr>
      </p:cxnSp>
      <p:sp>
        <p:nvSpPr>
          <p:cNvPr id="2186" name="Google Shape;2186;p128"/>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Feedback interface</a:t>
            </a:r>
            <a:endParaRPr/>
          </a:p>
          <a:p>
            <a:endParaRPr/>
          </a:p>
          <a:p>
            <a:endParaRPr/>
          </a:p>
        </p:txBody>
      </p:sp>
      <p:sp>
        <p:nvSpPr>
          <p:cNvPr id="2" name="Text Placeholder 1">
            <a:extLst>
              <a:ext uri="{FF2B5EF4-FFF2-40B4-BE49-F238E27FC236}">
                <a16:creationId xmlns:a16="http://schemas.microsoft.com/office/drawing/2014/main" id="{8CA32AC4-58C3-77A0-69E0-D3821EA2E566}"/>
              </a:ext>
            </a:extLst>
          </p:cNvPr>
          <p:cNvSpPr>
            <a:spLocks noGrp="1"/>
          </p:cNvSpPr>
          <p:nvPr>
            <p:ph type="body" sz="quarter" idx="16"/>
          </p:nvPr>
        </p:nvSpPr>
        <p:spPr/>
        <p:txBody>
          <a:bodyPr/>
          <a:lstStyle/>
          <a:p>
            <a:endParaRPr lang="en-US"/>
          </a:p>
        </p:txBody>
      </p:sp>
      <p:sp>
        <p:nvSpPr>
          <p:cNvPr id="2188" name="Google Shape;2188;p128"/>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157</a:t>
            </a:fld>
            <a:endParaRPr/>
          </a:p>
        </p:txBody>
      </p:sp>
    </p:spTree>
    <p:extLst>
      <p:ext uri="{BB962C8B-B14F-4D97-AF65-F5344CB8AC3E}">
        <p14:creationId xmlns:p14="http://schemas.microsoft.com/office/powerpoint/2010/main" val="41319769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pic>
        <p:nvPicPr>
          <p:cNvPr id="2193" name="Google Shape;2193;p129"/>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94" name="Google Shape;2194;p129"/>
          <p:cNvSpPr txBox="1"/>
          <p:nvPr/>
        </p:nvSpPr>
        <p:spPr>
          <a:xfrm>
            <a:off x="175586" y="3855909"/>
            <a:ext cx="2634413" cy="398220"/>
          </a:xfrm>
          <a:prstGeom prst="rect">
            <a:avLst/>
          </a:prstGeom>
          <a:noFill/>
          <a:ln>
            <a:noFill/>
          </a:ln>
        </p:spPr>
        <p:txBody>
          <a:bodyPr spcFirstLastPara="1" wrap="square" lIns="91425" tIns="91425" rIns="91425" bIns="91425" anchor="t" anchorCtr="0">
            <a:spAutoFit/>
          </a:bodyPr>
          <a:lstStyle/>
          <a:p>
            <a:r>
              <a:rPr lang="ru" sz="1388"/>
              <a:t>human rates better response</a:t>
            </a:r>
            <a:endParaRPr sz="1388"/>
          </a:p>
        </p:txBody>
      </p:sp>
      <p:cxnSp>
        <p:nvCxnSpPr>
          <p:cNvPr id="2195" name="Google Shape;2195;p129"/>
          <p:cNvCxnSpPr/>
          <p:nvPr/>
        </p:nvCxnSpPr>
        <p:spPr>
          <a:xfrm>
            <a:off x="2856585" y="4107325"/>
            <a:ext cx="2324250" cy="466763"/>
          </a:xfrm>
          <a:prstGeom prst="straightConnector1">
            <a:avLst/>
          </a:prstGeom>
          <a:noFill/>
          <a:ln w="28575" cap="flat" cmpd="sng">
            <a:solidFill>
              <a:schemeClr val="dk2"/>
            </a:solidFill>
            <a:prstDash val="solid"/>
            <a:round/>
            <a:headEnd type="none" w="med" len="med"/>
            <a:tailEnd type="triangle" w="med" len="med"/>
          </a:ln>
        </p:spPr>
      </p:cxnSp>
      <p:sp>
        <p:nvSpPr>
          <p:cNvPr id="2196" name="Google Shape;2196;p129"/>
          <p:cNvSpPr txBox="1"/>
          <p:nvPr/>
        </p:nvSpPr>
        <p:spPr>
          <a:xfrm>
            <a:off x="5414242" y="4453225"/>
            <a:ext cx="2165513" cy="611804"/>
          </a:xfrm>
          <a:prstGeom prst="rect">
            <a:avLst/>
          </a:prstGeom>
          <a:noFill/>
          <a:ln w="76200" cap="flat" cmpd="sng">
            <a:solidFill>
              <a:srgbClr val="0097A7"/>
            </a:solidFill>
            <a:prstDash val="solid"/>
            <a:round/>
            <a:headEnd type="none" w="sm" len="sm"/>
            <a:tailEnd type="none" w="sm" len="sm"/>
          </a:ln>
        </p:spPr>
        <p:txBody>
          <a:bodyPr spcFirstLastPara="1" wrap="square" lIns="91425" tIns="91425" rIns="91425" bIns="91425" anchor="t" anchorCtr="0">
            <a:spAutoFit/>
          </a:bodyPr>
          <a:lstStyle/>
          <a:p>
            <a:endParaRPr sz="1388"/>
          </a:p>
          <a:p>
            <a:endParaRPr sz="1388"/>
          </a:p>
        </p:txBody>
      </p:sp>
      <p:sp>
        <p:nvSpPr>
          <p:cNvPr id="2197" name="Google Shape;2197;p129"/>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Feedback interface</a:t>
            </a:r>
            <a:endParaRPr/>
          </a:p>
          <a:p>
            <a:endParaRPr/>
          </a:p>
          <a:p>
            <a:endParaRPr/>
          </a:p>
        </p:txBody>
      </p:sp>
      <p:sp>
        <p:nvSpPr>
          <p:cNvPr id="2" name="Text Placeholder 1">
            <a:extLst>
              <a:ext uri="{FF2B5EF4-FFF2-40B4-BE49-F238E27FC236}">
                <a16:creationId xmlns:a16="http://schemas.microsoft.com/office/drawing/2014/main" id="{B9C1B6C4-8764-6FAB-D9F8-DA798028782D}"/>
              </a:ext>
            </a:extLst>
          </p:cNvPr>
          <p:cNvSpPr>
            <a:spLocks noGrp="1"/>
          </p:cNvSpPr>
          <p:nvPr>
            <p:ph type="body" sz="quarter" idx="16"/>
          </p:nvPr>
        </p:nvSpPr>
        <p:spPr/>
        <p:txBody>
          <a:bodyPr/>
          <a:lstStyle/>
          <a:p>
            <a:endParaRPr lang="en-US"/>
          </a:p>
        </p:txBody>
      </p:sp>
      <p:sp>
        <p:nvSpPr>
          <p:cNvPr id="2199" name="Google Shape;2199;p129"/>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158</a:t>
            </a:fld>
            <a:endParaRPr/>
          </a:p>
        </p:txBody>
      </p:sp>
    </p:spTree>
    <p:extLst>
      <p:ext uri="{BB962C8B-B14F-4D97-AF65-F5344CB8AC3E}">
        <p14:creationId xmlns:p14="http://schemas.microsoft.com/office/powerpoint/2010/main" val="2449361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pic>
        <p:nvPicPr>
          <p:cNvPr id="2204" name="Google Shape;2204;p130"/>
          <p:cNvPicPr preferRelativeResize="0"/>
          <p:nvPr/>
        </p:nvPicPr>
        <p:blipFill>
          <a:blip r:embed="rId3">
            <a:alphaModFix/>
          </a:blip>
          <a:stretch>
            <a:fillRect/>
          </a:stretch>
        </p:blipFill>
        <p:spPr>
          <a:xfrm>
            <a:off x="2261058" y="0"/>
            <a:ext cx="6882638" cy="5143163"/>
          </a:xfrm>
          <a:prstGeom prst="rect">
            <a:avLst/>
          </a:prstGeom>
          <a:noFill/>
          <a:ln>
            <a:noFill/>
          </a:ln>
        </p:spPr>
      </p:pic>
      <p:sp>
        <p:nvSpPr>
          <p:cNvPr id="2205" name="Google Shape;2205;p130"/>
          <p:cNvSpPr txBox="1"/>
          <p:nvPr/>
        </p:nvSpPr>
        <p:spPr>
          <a:xfrm>
            <a:off x="184936" y="3043758"/>
            <a:ext cx="2634413" cy="611804"/>
          </a:xfrm>
          <a:prstGeom prst="rect">
            <a:avLst/>
          </a:prstGeom>
          <a:noFill/>
          <a:ln>
            <a:noFill/>
          </a:ln>
        </p:spPr>
        <p:txBody>
          <a:bodyPr spcFirstLastPara="1" wrap="square" lIns="91425" tIns="91425" rIns="91425" bIns="91425" anchor="t" anchorCtr="0">
            <a:spAutoFit/>
          </a:bodyPr>
          <a:lstStyle/>
          <a:p>
            <a:r>
              <a:rPr lang="ru" sz="1388"/>
              <a:t>option to add additional metadata</a:t>
            </a:r>
            <a:endParaRPr sz="1388"/>
          </a:p>
        </p:txBody>
      </p:sp>
      <p:sp>
        <p:nvSpPr>
          <p:cNvPr id="2206" name="Google Shape;2206;p130"/>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Feedback </a:t>
            </a:r>
            <a:endParaRPr/>
          </a:p>
          <a:p>
            <a:r>
              <a:rPr lang="ru"/>
              <a:t>interface</a:t>
            </a:r>
            <a:endParaRPr/>
          </a:p>
          <a:p>
            <a:endParaRPr/>
          </a:p>
          <a:p>
            <a:endParaRPr/>
          </a:p>
        </p:txBody>
      </p:sp>
      <p:sp>
        <p:nvSpPr>
          <p:cNvPr id="2" name="Text Placeholder 1">
            <a:extLst>
              <a:ext uri="{FF2B5EF4-FFF2-40B4-BE49-F238E27FC236}">
                <a16:creationId xmlns:a16="http://schemas.microsoft.com/office/drawing/2014/main" id="{62DA4B56-25DF-09EA-C1A2-C3CE4EA531BD}"/>
              </a:ext>
            </a:extLst>
          </p:cNvPr>
          <p:cNvSpPr>
            <a:spLocks noGrp="1"/>
          </p:cNvSpPr>
          <p:nvPr>
            <p:ph type="body" sz="quarter" idx="16"/>
          </p:nvPr>
        </p:nvSpPr>
        <p:spPr/>
        <p:txBody>
          <a:bodyPr/>
          <a:lstStyle/>
          <a:p>
            <a:endParaRPr lang="en-US"/>
          </a:p>
        </p:txBody>
      </p:sp>
      <p:sp>
        <p:nvSpPr>
          <p:cNvPr id="2208" name="Google Shape;2208;p130"/>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159</a:t>
            </a:fld>
            <a:endParaRPr/>
          </a:p>
        </p:txBody>
      </p:sp>
    </p:spTree>
    <p:extLst>
      <p:ext uri="{BB962C8B-B14F-4D97-AF65-F5344CB8AC3E}">
        <p14:creationId xmlns:p14="http://schemas.microsoft.com/office/powerpoint/2010/main" val="3116732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179D-9102-F3C9-BE8D-97B8DB8E8184}"/>
              </a:ext>
            </a:extLst>
          </p:cNvPr>
          <p:cNvSpPr>
            <a:spLocks noGrp="1"/>
          </p:cNvSpPr>
          <p:nvPr>
            <p:ph type="title"/>
          </p:nvPr>
        </p:nvSpPr>
        <p:spPr/>
        <p:txBody>
          <a:bodyPr>
            <a:noAutofit/>
          </a:bodyPr>
          <a:lstStyle/>
          <a:p>
            <a:r>
              <a:rPr lang="en-US" sz="6600" dirty="0"/>
              <a:t>Why is Alignment Necessary? </a:t>
            </a:r>
          </a:p>
        </p:txBody>
      </p:sp>
      <p:sp>
        <p:nvSpPr>
          <p:cNvPr id="3" name="Text Placeholder 2">
            <a:extLst>
              <a:ext uri="{FF2B5EF4-FFF2-40B4-BE49-F238E27FC236}">
                <a16:creationId xmlns:a16="http://schemas.microsoft.com/office/drawing/2014/main" id="{195FF09A-08BD-EE55-B989-54BB306E08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755665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311700" y="1579090"/>
            <a:ext cx="8520600" cy="1963500"/>
          </a:xfrm>
        </p:spPr>
        <p:txBody>
          <a:bodyPr>
            <a:noAutofit/>
          </a:bodyPr>
          <a:lstStyle/>
          <a:p>
            <a:r>
              <a:rPr lang="en-US" sz="6000" dirty="0"/>
              <a:t>RLHF: </a:t>
            </a:r>
            <a:br>
              <a:rPr lang="en-US" sz="6000" dirty="0"/>
            </a:br>
            <a:r>
              <a:rPr lang="en-US" sz="6000" dirty="0"/>
              <a:t>Making things more formal</a:t>
            </a:r>
          </a:p>
        </p:txBody>
      </p:sp>
    </p:spTree>
    <p:extLst>
      <p:ext uri="{BB962C8B-B14F-4D97-AF65-F5344CB8AC3E}">
        <p14:creationId xmlns:p14="http://schemas.microsoft.com/office/powerpoint/2010/main" val="38324206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a:bodyPr>
          <a:lstStyle/>
          <a:p>
            <a:r>
              <a:rPr lang="en-US" dirty="0"/>
              <a:t>Reinforcement Learning: The Basics </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type="body" sz="quarter" idx="16"/>
          </p:nvPr>
        </p:nvSpPr>
        <p:spPr/>
        <p:txBody>
          <a:bodyPr/>
          <a:lstStyle/>
          <a:p>
            <a:r>
              <a:rPr lang="en-US" dirty="0"/>
              <a:t>An agent </a:t>
            </a:r>
            <a:r>
              <a:rPr lang="en-US" dirty="0">
                <a:solidFill>
                  <a:srgbClr val="C00000"/>
                </a:solidFill>
              </a:rPr>
              <a:t>interacts</a:t>
            </a:r>
            <a:r>
              <a:rPr lang="en-US" dirty="0"/>
              <a:t> with an environment by taking </a:t>
            </a:r>
            <a:r>
              <a:rPr lang="en-US" dirty="0">
                <a:solidFill>
                  <a:srgbClr val="C00000"/>
                </a:solidFill>
              </a:rPr>
              <a:t>actions</a:t>
            </a:r>
            <a:r>
              <a:rPr lang="en-US" dirty="0"/>
              <a:t> </a:t>
            </a:r>
          </a:p>
          <a:p>
            <a:r>
              <a:rPr lang="en-US" dirty="0"/>
              <a:t>The environment returns a </a:t>
            </a:r>
            <a:r>
              <a:rPr lang="en-US" dirty="0">
                <a:solidFill>
                  <a:srgbClr val="C00000"/>
                </a:solidFill>
              </a:rPr>
              <a:t>reward</a:t>
            </a:r>
            <a:r>
              <a:rPr lang="en-US" dirty="0"/>
              <a:t> for the </a:t>
            </a:r>
            <a:r>
              <a:rPr lang="en-US" dirty="0">
                <a:solidFill>
                  <a:srgbClr val="C00000"/>
                </a:solidFill>
              </a:rPr>
              <a:t>action</a:t>
            </a:r>
            <a:r>
              <a:rPr lang="en-US" dirty="0"/>
              <a:t> and a </a:t>
            </a:r>
            <a:r>
              <a:rPr lang="en-US" dirty="0">
                <a:solidFill>
                  <a:srgbClr val="C00000"/>
                </a:solidFill>
              </a:rPr>
              <a:t>new state</a:t>
            </a:r>
            <a:r>
              <a:rPr lang="en-US" dirty="0"/>
              <a:t> (representation of the world at that moment). </a:t>
            </a:r>
          </a:p>
          <a:p>
            <a:r>
              <a:rPr lang="en-US" dirty="0"/>
              <a:t>Agent uses a </a:t>
            </a:r>
            <a:r>
              <a:rPr lang="en-US" dirty="0">
                <a:solidFill>
                  <a:srgbClr val="C00000"/>
                </a:solidFill>
              </a:rPr>
              <a:t>policy </a:t>
            </a:r>
            <a:r>
              <a:rPr lang="en-US" dirty="0"/>
              <a:t>function to choose an action at a given </a:t>
            </a:r>
            <a:r>
              <a:rPr lang="en-US" dirty="0">
                <a:solidFill>
                  <a:srgbClr val="C00000"/>
                </a:solidFill>
              </a:rPr>
              <a:t>state</a:t>
            </a:r>
            <a:r>
              <a:rPr lang="en-US" dirty="0"/>
              <a:t>. </a:t>
            </a:r>
          </a:p>
          <a:p>
            <a:r>
              <a:rPr lang="en-US" dirty="0"/>
              <a:t>Quite an open-ended learning paradigm. </a:t>
            </a:r>
          </a:p>
        </p:txBody>
      </p:sp>
      <p:sp>
        <p:nvSpPr>
          <p:cNvPr id="6" name="TextBox 5">
            <a:extLst>
              <a:ext uri="{FF2B5EF4-FFF2-40B4-BE49-F238E27FC236}">
                <a16:creationId xmlns:a16="http://schemas.microsoft.com/office/drawing/2014/main" id="{099AEAD7-6E4A-1F20-7CF2-64B9EE49DE11}"/>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pic>
        <p:nvPicPr>
          <p:cNvPr id="12" name="Picture 11" descr="Diagram&#10;&#10;Description automatically generated">
            <a:extLst>
              <a:ext uri="{FF2B5EF4-FFF2-40B4-BE49-F238E27FC236}">
                <a16:creationId xmlns:a16="http://schemas.microsoft.com/office/drawing/2014/main" id="{33DC7F67-C0D2-FAD4-6E21-14CAA8E1C2BE}"/>
              </a:ext>
            </a:extLst>
          </p:cNvPr>
          <p:cNvPicPr>
            <a:picLocks noChangeAspect="1"/>
          </p:cNvPicPr>
          <p:nvPr/>
        </p:nvPicPr>
        <p:blipFill>
          <a:blip r:embed="rId3"/>
          <a:stretch>
            <a:fillRect/>
          </a:stretch>
        </p:blipFill>
        <p:spPr>
          <a:xfrm>
            <a:off x="2141849" y="2977994"/>
            <a:ext cx="6251713" cy="2026061"/>
          </a:xfrm>
          <a:prstGeom prst="rect">
            <a:avLst/>
          </a:prstGeom>
        </p:spPr>
      </p:pic>
    </p:spTree>
    <p:extLst>
      <p:ext uri="{BB962C8B-B14F-4D97-AF65-F5344CB8AC3E}">
        <p14:creationId xmlns:p14="http://schemas.microsoft.com/office/powerpoint/2010/main" val="42658585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a:bodyPr>
          <a:lstStyle/>
          <a:p>
            <a:r>
              <a:rPr lang="en-US" dirty="0"/>
              <a:t>Reinforcement Learning: An Example </a:t>
            </a:r>
          </a:p>
        </p:txBody>
      </p:sp>
      <p:sp>
        <p:nvSpPr>
          <p:cNvPr id="7" name="Text Placeholder 6">
            <a:extLst>
              <a:ext uri="{FF2B5EF4-FFF2-40B4-BE49-F238E27FC236}">
                <a16:creationId xmlns:a16="http://schemas.microsoft.com/office/drawing/2014/main" id="{C90CB571-8ADB-0F1F-39E8-3407779CDED4}"/>
              </a:ext>
            </a:extLst>
          </p:cNvPr>
          <p:cNvSpPr>
            <a:spLocks noGrp="1"/>
          </p:cNvSpPr>
          <p:nvPr>
            <p:ph type="body" sz="quarter" idx="16"/>
          </p:nvPr>
        </p:nvSpPr>
        <p:spPr/>
        <p:txBody>
          <a:bodyPr/>
          <a:lstStyle/>
          <a:p>
            <a:endParaRPr lang="en-US"/>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figure credit</a:t>
            </a:r>
            <a:r>
              <a:rPr lang="en-US" sz="1000" dirty="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4" y="1128411"/>
            <a:ext cx="3702919" cy="459757"/>
          </a:xfrm>
          <a:prstGeom prst="wedgeRoundRectCallout">
            <a:avLst>
              <a:gd name="adj1" fmla="val 46547"/>
              <a:gd name="adj2" fmla="val 7785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Action</a:t>
            </a:r>
            <a:r>
              <a:rPr lang="en-US" sz="1800" dirty="0">
                <a:solidFill>
                  <a:schemeClr val="tx1"/>
                </a:solidFill>
                <a:latin typeface="Corbel" panose="020B0503020204020204" pitchFamily="34" charset="0"/>
              </a:rPr>
              <a:t> here: generating each 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622758" y="4275220"/>
            <a:ext cx="3209542"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Reward</a:t>
            </a:r>
            <a:r>
              <a:rPr lang="en-US" sz="1800" dirty="0">
                <a:solidFill>
                  <a:schemeClr val="tx1"/>
                </a:solidFill>
                <a:latin typeface="Corbel" panose="020B0503020204020204" pitchFamily="34" charset="0"/>
              </a:rPr>
              <a:t> here: whether humans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liked the generation (sequence of actions=tokens)</a:t>
            </a:r>
          </a:p>
        </p:txBody>
      </p:sp>
    </p:spTree>
    <p:extLst>
      <p:ext uri="{BB962C8B-B14F-4D97-AF65-F5344CB8AC3E}">
        <p14:creationId xmlns:p14="http://schemas.microsoft.com/office/powerpoint/2010/main" val="10822527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p:txBody>
          <a:bodyPr>
            <a:normAutofit/>
          </a:bodyPr>
          <a:lstStyle/>
          <a:p>
            <a:r>
              <a:rPr lang="en-US" dirty="0"/>
              <a:t>Reinforcement Learning </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type="body" sz="quarter" idx="16"/>
          </p:nvPr>
        </p:nvSpPr>
        <p:spPr/>
        <p:txBody>
          <a:bodyPr>
            <a:normAutofit/>
          </a:bodyPr>
          <a:lstStyle/>
          <a:p>
            <a:r>
              <a:rPr lang="en-US" spc="-4" dirty="0">
                <a:latin typeface="Corbel" panose="020B0503020204020204" pitchFamily="34" charset="0"/>
                <a:cs typeface="Calibri"/>
              </a:rPr>
              <a:t>The</a:t>
            </a:r>
            <a:r>
              <a:rPr lang="en-US" dirty="0">
                <a:latin typeface="Corbel" panose="020B0503020204020204" pitchFamily="34" charset="0"/>
                <a:cs typeface="Calibri"/>
              </a:rPr>
              <a:t> </a:t>
            </a:r>
            <a:r>
              <a:rPr lang="en-US" spc="-4" dirty="0">
                <a:latin typeface="Corbel" panose="020B0503020204020204" pitchFamily="34" charset="0"/>
                <a:cs typeface="Calibri"/>
              </a:rPr>
              <a:t>field of</a:t>
            </a:r>
            <a:r>
              <a:rPr lang="en-US" spc="4" dirty="0">
                <a:latin typeface="Corbel" panose="020B0503020204020204" pitchFamily="34" charset="0"/>
                <a:cs typeface="Calibri"/>
              </a:rPr>
              <a:t> </a:t>
            </a:r>
            <a:r>
              <a:rPr lang="en-US" spc="-4" dirty="0">
                <a:latin typeface="Corbel" panose="020B0503020204020204" pitchFamily="34" charset="0"/>
                <a:cs typeface="Calibri"/>
              </a:rPr>
              <a:t>reinforcement</a:t>
            </a:r>
            <a:r>
              <a:rPr lang="en-US" spc="-8" dirty="0">
                <a:latin typeface="Corbel" panose="020B0503020204020204" pitchFamily="34" charset="0"/>
                <a:cs typeface="Calibri"/>
              </a:rPr>
              <a:t> </a:t>
            </a:r>
            <a:r>
              <a:rPr lang="en-US" spc="-4" dirty="0">
                <a:latin typeface="Corbel" panose="020B0503020204020204" pitchFamily="34" charset="0"/>
                <a:cs typeface="Calibri"/>
              </a:rPr>
              <a:t>learning </a:t>
            </a:r>
            <a:r>
              <a:rPr lang="en-US" dirty="0">
                <a:latin typeface="Corbel" panose="020B0503020204020204" pitchFamily="34" charset="0"/>
                <a:cs typeface="Calibri"/>
              </a:rPr>
              <a:t>(RL)</a:t>
            </a:r>
            <a:r>
              <a:rPr lang="en-US" spc="-4" dirty="0">
                <a:latin typeface="Corbel" panose="020B0503020204020204" pitchFamily="34" charset="0"/>
                <a:cs typeface="Calibri"/>
              </a:rPr>
              <a:t> has studied </a:t>
            </a:r>
            <a:r>
              <a:rPr lang="en-US" dirty="0">
                <a:latin typeface="Corbel" panose="020B0503020204020204" pitchFamily="34" charset="0"/>
                <a:cs typeface="Calibri"/>
              </a:rPr>
              <a:t>these </a:t>
            </a:r>
            <a:r>
              <a:rPr lang="en-US" spc="-398" dirty="0">
                <a:latin typeface="Corbel" panose="020B0503020204020204" pitchFamily="34" charset="0"/>
                <a:cs typeface="Calibri"/>
              </a:rPr>
              <a:t> </a:t>
            </a:r>
            <a:r>
              <a:rPr lang="en-US" spc="-4" dirty="0">
                <a:latin typeface="Corbel" panose="020B0503020204020204" pitchFamily="34" charset="0"/>
                <a:cs typeface="Calibri"/>
              </a:rPr>
              <a:t>(and</a:t>
            </a:r>
            <a:r>
              <a:rPr lang="en-US" spc="-19" dirty="0">
                <a:latin typeface="Corbel" panose="020B0503020204020204" pitchFamily="34" charset="0"/>
                <a:cs typeface="Calibri"/>
              </a:rPr>
              <a:t> </a:t>
            </a:r>
            <a:r>
              <a:rPr lang="en-US" dirty="0">
                <a:latin typeface="Corbel" panose="020B0503020204020204" pitchFamily="34" charset="0"/>
                <a:cs typeface="Calibri"/>
              </a:rPr>
              <a:t>related)</a:t>
            </a:r>
            <a:r>
              <a:rPr lang="en-US" spc="-11" dirty="0">
                <a:latin typeface="Corbel" panose="020B0503020204020204" pitchFamily="34" charset="0"/>
                <a:cs typeface="Calibri"/>
              </a:rPr>
              <a:t> </a:t>
            </a:r>
            <a:r>
              <a:rPr lang="en-US" spc="-4" dirty="0">
                <a:latin typeface="Corbel" panose="020B0503020204020204" pitchFamily="34" charset="0"/>
                <a:cs typeface="Calibri"/>
              </a:rPr>
              <a:t>problems</a:t>
            </a:r>
            <a:r>
              <a:rPr lang="en-US" spc="-8" dirty="0">
                <a:latin typeface="Corbel" panose="020B0503020204020204" pitchFamily="34" charset="0"/>
                <a:cs typeface="Calibri"/>
              </a:rPr>
              <a:t> </a:t>
            </a:r>
            <a:r>
              <a:rPr lang="en-US" spc="-4" dirty="0">
                <a:latin typeface="Corbel" panose="020B0503020204020204" pitchFamily="34" charset="0"/>
                <a:cs typeface="Calibri"/>
              </a:rPr>
              <a:t>for </a:t>
            </a:r>
            <a:r>
              <a:rPr lang="en-US" dirty="0">
                <a:latin typeface="Corbel" panose="020B0503020204020204" pitchFamily="34" charset="0"/>
                <a:cs typeface="Calibri"/>
              </a:rPr>
              <a:t>many</a:t>
            </a:r>
            <a:r>
              <a:rPr lang="en-US" spc="-8" dirty="0">
                <a:latin typeface="Corbel" panose="020B0503020204020204" pitchFamily="34" charset="0"/>
                <a:cs typeface="Calibri"/>
              </a:rPr>
              <a:t> </a:t>
            </a:r>
            <a:r>
              <a:rPr lang="en-US" dirty="0">
                <a:latin typeface="Corbel" panose="020B0503020204020204" pitchFamily="34" charset="0"/>
                <a:cs typeface="Calibri"/>
              </a:rPr>
              <a:t>years</a:t>
            </a:r>
            <a:r>
              <a:rPr lang="en-US" spc="-15" dirty="0">
                <a:latin typeface="Corbel" panose="020B0503020204020204" pitchFamily="34" charset="0"/>
                <a:cs typeface="Calibri"/>
              </a:rPr>
              <a:t> </a:t>
            </a:r>
            <a:r>
              <a:rPr lang="en-US" spc="-4" dirty="0">
                <a:latin typeface="Corbel" panose="020B0503020204020204" pitchFamily="34" charset="0"/>
                <a:cs typeface="Calibri"/>
              </a:rPr>
              <a:t>now </a:t>
            </a:r>
            <a:r>
              <a:rPr lang="en-US" sz="1500" spc="-4" dirty="0">
                <a:latin typeface="Corbel" panose="020B0503020204020204" pitchFamily="34" charset="0"/>
                <a:cs typeface="Calibri"/>
              </a:rPr>
              <a:t>[</a:t>
            </a:r>
            <a:r>
              <a:rPr lang="en-US" sz="1500" u="heavy" spc="-4" dirty="0">
                <a:solidFill>
                  <a:srgbClr val="007B92"/>
                </a:solidFill>
                <a:uFill>
                  <a:solidFill>
                    <a:srgbClr val="007B92"/>
                  </a:solidFill>
                </a:uFill>
                <a:latin typeface="Corbel" panose="020B0503020204020204" pitchFamily="34" charset="0"/>
                <a:cs typeface="Calibri"/>
                <a:hlinkClick r:id="rId2"/>
              </a:rPr>
              <a:t>Williams,</a:t>
            </a:r>
            <a:r>
              <a:rPr lang="en-US" sz="1500" u="heavy" spc="-11" dirty="0">
                <a:solidFill>
                  <a:srgbClr val="007B92"/>
                </a:solidFill>
                <a:uFill>
                  <a:solidFill>
                    <a:srgbClr val="007B92"/>
                  </a:solidFill>
                </a:uFill>
                <a:latin typeface="Corbel" panose="020B0503020204020204" pitchFamily="34" charset="0"/>
                <a:cs typeface="Calibri"/>
                <a:hlinkClick r:id="rId2"/>
              </a:rPr>
              <a:t> </a:t>
            </a:r>
            <a:r>
              <a:rPr lang="en-US" sz="1500" u="heavy" spc="-4" dirty="0">
                <a:solidFill>
                  <a:srgbClr val="007B92"/>
                </a:solidFill>
                <a:uFill>
                  <a:solidFill>
                    <a:srgbClr val="007B92"/>
                  </a:solidFill>
                </a:uFill>
                <a:latin typeface="Corbel" panose="020B0503020204020204" pitchFamily="34" charset="0"/>
                <a:cs typeface="Calibri"/>
                <a:hlinkClick r:id="rId2"/>
              </a:rPr>
              <a:t>1992</a:t>
            </a:r>
            <a:r>
              <a:rPr lang="en-US" sz="1500" u="heavy" spc="-4" dirty="0">
                <a:solidFill>
                  <a:srgbClr val="007B92"/>
                </a:solidFill>
                <a:uFill>
                  <a:solidFill>
                    <a:srgbClr val="007B92"/>
                  </a:solidFill>
                </a:uFill>
                <a:latin typeface="Corbel" panose="020B0503020204020204" pitchFamily="34" charset="0"/>
                <a:cs typeface="Calibri"/>
              </a:rPr>
              <a:t>;</a:t>
            </a:r>
            <a:r>
              <a:rPr lang="en-US" sz="1500" spc="-19" dirty="0">
                <a:solidFill>
                  <a:srgbClr val="007B92"/>
                </a:solidFill>
                <a:latin typeface="Corbel" panose="020B0503020204020204" pitchFamily="34" charset="0"/>
                <a:cs typeface="Calibri"/>
              </a:rPr>
              <a:t> </a:t>
            </a:r>
            <a:r>
              <a:rPr lang="en-US" sz="1500" u="heavy" spc="-4" dirty="0">
                <a:solidFill>
                  <a:srgbClr val="007B92"/>
                </a:solidFill>
                <a:uFill>
                  <a:solidFill>
                    <a:srgbClr val="007B92"/>
                  </a:solidFill>
                </a:uFill>
                <a:latin typeface="Corbel" panose="020B0503020204020204" pitchFamily="34" charset="0"/>
                <a:cs typeface="Calibri"/>
                <a:hlinkClick r:id="rId3"/>
              </a:rPr>
              <a:t>Sutton </a:t>
            </a:r>
            <a:r>
              <a:rPr lang="en-US" sz="1500" u="heavy" dirty="0">
                <a:solidFill>
                  <a:srgbClr val="007B92"/>
                </a:solidFill>
                <a:uFill>
                  <a:solidFill>
                    <a:srgbClr val="007B92"/>
                  </a:solidFill>
                </a:uFill>
                <a:latin typeface="Corbel" panose="020B0503020204020204" pitchFamily="34" charset="0"/>
                <a:cs typeface="Calibri"/>
                <a:hlinkClick r:id="rId3"/>
              </a:rPr>
              <a:t>and </a:t>
            </a:r>
            <a:r>
              <a:rPr lang="en-US" sz="1500" u="heavy" spc="-4" dirty="0" err="1">
                <a:solidFill>
                  <a:srgbClr val="007B92"/>
                </a:solidFill>
                <a:uFill>
                  <a:solidFill>
                    <a:srgbClr val="007B92"/>
                  </a:solidFill>
                </a:uFill>
                <a:latin typeface="Corbel" panose="020B0503020204020204" pitchFamily="34" charset="0"/>
                <a:cs typeface="Calibri"/>
                <a:hlinkClick r:id="rId3"/>
              </a:rPr>
              <a:t>Barto</a:t>
            </a:r>
            <a:r>
              <a:rPr lang="en-US" sz="1500" u="heavy" spc="-4" dirty="0">
                <a:solidFill>
                  <a:srgbClr val="007B92"/>
                </a:solidFill>
                <a:uFill>
                  <a:solidFill>
                    <a:srgbClr val="007B92"/>
                  </a:solidFill>
                </a:uFill>
                <a:latin typeface="Corbel" panose="020B0503020204020204" pitchFamily="34" charset="0"/>
                <a:cs typeface="Calibri"/>
                <a:hlinkClick r:id="rId3"/>
              </a:rPr>
              <a:t>,</a:t>
            </a:r>
            <a:r>
              <a:rPr lang="en-US" sz="1500" u="heavy" spc="-23" dirty="0">
                <a:solidFill>
                  <a:srgbClr val="007B92"/>
                </a:solidFill>
                <a:uFill>
                  <a:solidFill>
                    <a:srgbClr val="007B92"/>
                  </a:solidFill>
                </a:uFill>
                <a:latin typeface="Corbel" panose="020B0503020204020204" pitchFamily="34" charset="0"/>
                <a:cs typeface="Calibri"/>
                <a:hlinkClick r:id="rId3"/>
              </a:rPr>
              <a:t> </a:t>
            </a:r>
            <a:r>
              <a:rPr lang="en-US" sz="1500" u="heavy" spc="-4" dirty="0">
                <a:solidFill>
                  <a:srgbClr val="007B92"/>
                </a:solidFill>
                <a:uFill>
                  <a:solidFill>
                    <a:srgbClr val="007B92"/>
                  </a:solidFill>
                </a:uFill>
                <a:latin typeface="Corbel" panose="020B0503020204020204" pitchFamily="34" charset="0"/>
                <a:cs typeface="Calibri"/>
                <a:hlinkClick r:id="rId3"/>
              </a:rPr>
              <a:t>1998</a:t>
            </a:r>
            <a:r>
              <a:rPr lang="en-US" sz="1500" spc="-4" dirty="0">
                <a:latin typeface="Corbel" panose="020B0503020204020204" pitchFamily="34" charset="0"/>
                <a:cs typeface="Calibri"/>
              </a:rPr>
              <a:t>] </a:t>
            </a:r>
            <a:br>
              <a:rPr lang="en-US" sz="1500" spc="-4" dirty="0">
                <a:latin typeface="Corbel" panose="020B0503020204020204" pitchFamily="34" charset="0"/>
                <a:cs typeface="Calibri"/>
              </a:rPr>
            </a:br>
            <a:endParaRPr lang="en-US" spc="-4" dirty="0">
              <a:latin typeface="Corbel" panose="020B0503020204020204" pitchFamily="34" charset="0"/>
              <a:cs typeface="Calibri"/>
            </a:endParaRPr>
          </a:p>
          <a:p>
            <a:r>
              <a:rPr lang="en-US" sz="1800" spc="-4" dirty="0">
                <a:latin typeface="Corbel" panose="020B0503020204020204" pitchFamily="34" charset="0"/>
                <a:cs typeface="Calibri"/>
              </a:rPr>
              <a:t>Circa 2013: resurgence of </a:t>
            </a:r>
            <a:r>
              <a:rPr lang="en-US" sz="1800" dirty="0">
                <a:latin typeface="Corbel" panose="020B0503020204020204" pitchFamily="34" charset="0"/>
                <a:cs typeface="Calibri"/>
              </a:rPr>
              <a:t>interest in RL applied to </a:t>
            </a:r>
            <a:r>
              <a:rPr lang="en-US" sz="1800" spc="-401" dirty="0">
                <a:latin typeface="Corbel" panose="020B0503020204020204" pitchFamily="34" charset="0"/>
                <a:cs typeface="Calibri"/>
              </a:rPr>
              <a:t> </a:t>
            </a:r>
            <a:br>
              <a:rPr lang="en-US" sz="1800" spc="-401" dirty="0">
                <a:latin typeface="Corbel" panose="020B0503020204020204" pitchFamily="34" charset="0"/>
                <a:cs typeface="Calibri"/>
              </a:rPr>
            </a:br>
            <a:r>
              <a:rPr lang="en-US" sz="1800" spc="-4" dirty="0">
                <a:latin typeface="Corbel" panose="020B0503020204020204" pitchFamily="34" charset="0"/>
                <a:cs typeface="Calibri"/>
              </a:rPr>
              <a:t>deep</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learning,</a:t>
            </a:r>
            <a:r>
              <a:rPr lang="en-US" sz="1800" spc="-15" dirty="0">
                <a:latin typeface="Corbel" panose="020B0503020204020204" pitchFamily="34" charset="0"/>
                <a:cs typeface="Calibri"/>
              </a:rPr>
              <a:t> </a:t>
            </a:r>
            <a:r>
              <a:rPr lang="en-US" sz="1800" dirty="0">
                <a:latin typeface="Corbel" panose="020B0503020204020204" pitchFamily="34" charset="0"/>
                <a:cs typeface="Calibri"/>
              </a:rPr>
              <a:t>game-playing</a:t>
            </a:r>
            <a:r>
              <a:rPr lang="en-US" sz="1800" spc="-15" dirty="0">
                <a:latin typeface="Corbel" panose="020B0503020204020204" pitchFamily="34" charset="0"/>
                <a:cs typeface="Calibri"/>
              </a:rPr>
              <a:t> </a:t>
            </a:r>
            <a:r>
              <a:rPr lang="en-US" sz="1500" spc="-4" dirty="0">
                <a:latin typeface="Corbel" panose="020B0503020204020204" pitchFamily="34" charset="0"/>
                <a:cs typeface="Calibri"/>
              </a:rPr>
              <a:t>[</a:t>
            </a:r>
            <a:r>
              <a:rPr lang="en-US" sz="1500" u="heavy" spc="-4" dirty="0" err="1">
                <a:solidFill>
                  <a:srgbClr val="007B92"/>
                </a:solidFill>
                <a:uFill>
                  <a:solidFill>
                    <a:srgbClr val="007B92"/>
                  </a:solidFill>
                </a:uFill>
                <a:latin typeface="Corbel" panose="020B0503020204020204" pitchFamily="34" charset="0"/>
                <a:cs typeface="Calibri"/>
                <a:hlinkClick r:id="rId4"/>
              </a:rPr>
              <a:t>Mnih</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et</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al.,</a:t>
            </a:r>
            <a:r>
              <a:rPr lang="en-US" sz="1500" u="heavy" spc="-11" dirty="0">
                <a:solidFill>
                  <a:srgbClr val="007B92"/>
                </a:solidFill>
                <a:uFill>
                  <a:solidFill>
                    <a:srgbClr val="007B92"/>
                  </a:solidFill>
                </a:uFill>
                <a:latin typeface="Corbel" panose="020B0503020204020204" pitchFamily="34" charset="0"/>
                <a:cs typeface="Calibri"/>
                <a:hlinkClick r:id="rId4"/>
              </a:rPr>
              <a:t> </a:t>
            </a:r>
            <a:r>
              <a:rPr lang="en-US" sz="1500" u="heavy" spc="-4" dirty="0">
                <a:solidFill>
                  <a:srgbClr val="007B92"/>
                </a:solidFill>
                <a:uFill>
                  <a:solidFill>
                    <a:srgbClr val="007B92"/>
                  </a:solidFill>
                </a:uFill>
                <a:latin typeface="Corbel" panose="020B0503020204020204" pitchFamily="34" charset="0"/>
                <a:cs typeface="Calibri"/>
                <a:hlinkClick r:id="rId4"/>
              </a:rPr>
              <a:t>2013</a:t>
            </a:r>
            <a:r>
              <a:rPr lang="en-US" sz="1500" spc="-4" dirty="0">
                <a:latin typeface="Corbel" panose="020B0503020204020204" pitchFamily="34" charset="0"/>
                <a:cs typeface="Calibri"/>
              </a:rPr>
              <a:t>]</a:t>
            </a:r>
            <a:br>
              <a:rPr lang="en-US" sz="1500" spc="-4" dirty="0">
                <a:latin typeface="Corbel" panose="020B0503020204020204" pitchFamily="34" charset="0"/>
                <a:cs typeface="Calibri"/>
              </a:rPr>
            </a:br>
            <a:endParaRPr lang="en-US" sz="1500" spc="-4" dirty="0">
              <a:latin typeface="Corbel" panose="020B0503020204020204" pitchFamily="34" charset="0"/>
              <a:cs typeface="Calibri"/>
            </a:endParaRPr>
          </a:p>
          <a:p>
            <a:r>
              <a:rPr lang="en-US" sz="1800" dirty="0">
                <a:latin typeface="Corbel" panose="020B0503020204020204" pitchFamily="34" charset="0"/>
                <a:cs typeface="Calibri"/>
              </a:rPr>
              <a:t>But</a:t>
            </a:r>
            <a:r>
              <a:rPr lang="en-US" sz="1800" spc="-19" dirty="0">
                <a:latin typeface="Corbel" panose="020B0503020204020204" pitchFamily="34" charset="0"/>
                <a:cs typeface="Calibri"/>
              </a:rPr>
              <a:t> there is a renewed </a:t>
            </a:r>
            <a:r>
              <a:rPr lang="en-US" sz="1800" dirty="0">
                <a:latin typeface="Corbel" panose="020B0503020204020204" pitchFamily="34" charset="0"/>
                <a:cs typeface="Calibri"/>
              </a:rPr>
              <a:t>interest</a:t>
            </a:r>
            <a:r>
              <a:rPr lang="en-US" sz="1800" spc="-15" dirty="0">
                <a:latin typeface="Corbel" panose="020B0503020204020204" pitchFamily="34" charset="0"/>
                <a:cs typeface="Calibri"/>
              </a:rPr>
              <a:t> </a:t>
            </a:r>
            <a:r>
              <a:rPr lang="en-US" sz="1800" dirty="0">
                <a:latin typeface="Corbel" panose="020B0503020204020204" pitchFamily="34" charset="0"/>
                <a:cs typeface="Calibri"/>
              </a:rPr>
              <a:t>in</a:t>
            </a:r>
            <a:r>
              <a:rPr lang="en-US" sz="1800" spc="-8" dirty="0">
                <a:latin typeface="Corbel" panose="020B0503020204020204" pitchFamily="34" charset="0"/>
                <a:cs typeface="Calibri"/>
              </a:rPr>
              <a:t> </a:t>
            </a:r>
            <a:r>
              <a:rPr lang="en-US" sz="1800" dirty="0">
                <a:latin typeface="Corbel" panose="020B0503020204020204" pitchFamily="34" charset="0"/>
                <a:cs typeface="Calibri"/>
              </a:rPr>
              <a:t>applying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RL</a:t>
            </a:r>
            <a:r>
              <a:rPr lang="en-US" sz="1800" spc="-15" dirty="0">
                <a:latin typeface="Corbel" panose="020B0503020204020204" pitchFamily="34" charset="0"/>
                <a:cs typeface="Calibri"/>
              </a:rPr>
              <a:t> </a:t>
            </a:r>
            <a:r>
              <a:rPr lang="en-US" sz="1500" dirty="0">
                <a:latin typeface="Corbel" panose="020B0503020204020204" pitchFamily="34" charset="0"/>
                <a:cs typeface="Calibri"/>
              </a:rPr>
              <a:t>[</a:t>
            </a:r>
            <a:r>
              <a:rPr lang="en-US" sz="1500" u="heavy" dirty="0">
                <a:solidFill>
                  <a:srgbClr val="007B92"/>
                </a:solidFill>
                <a:uFill>
                  <a:solidFill>
                    <a:srgbClr val="007B92"/>
                  </a:solidFill>
                </a:uFill>
                <a:latin typeface="Corbel" panose="020B0503020204020204" pitchFamily="34" charset="0"/>
                <a:cs typeface="Calibri"/>
                <a:hlinkClick r:id="rId5"/>
              </a:rPr>
              <a:t>Ziegler et al., </a:t>
            </a:r>
            <a:r>
              <a:rPr lang="en-US" sz="1500" u="heavy" spc="-4" dirty="0">
                <a:solidFill>
                  <a:srgbClr val="007B92"/>
                </a:solidFill>
                <a:uFill>
                  <a:solidFill>
                    <a:srgbClr val="007B92"/>
                  </a:solidFill>
                </a:uFill>
                <a:latin typeface="Corbel" panose="020B0503020204020204" pitchFamily="34" charset="0"/>
                <a:cs typeface="Calibri"/>
                <a:hlinkClick r:id="rId5"/>
              </a:rPr>
              <a:t>2019</a:t>
            </a:r>
            <a:r>
              <a:rPr lang="en-US" sz="1500" u="heavy" spc="-4" dirty="0">
                <a:solidFill>
                  <a:srgbClr val="007B92"/>
                </a:solidFill>
                <a:uFill>
                  <a:solidFill>
                    <a:srgbClr val="007B92"/>
                  </a:solidFill>
                </a:uFill>
                <a:latin typeface="Corbel" panose="020B0503020204020204" pitchFamily="34" charset="0"/>
                <a:cs typeface="Calibri"/>
              </a:rPr>
              <a:t>; </a:t>
            </a:r>
            <a:r>
              <a:rPr lang="en-US" sz="1500" dirty="0">
                <a:solidFill>
                  <a:srgbClr val="007B92"/>
                </a:solidFill>
                <a:latin typeface="Corbel" panose="020B0503020204020204" pitchFamily="34" charset="0"/>
                <a:cs typeface="Calibri"/>
              </a:rPr>
              <a:t> </a:t>
            </a:r>
            <a:r>
              <a:rPr lang="en-US" sz="1500" u="heavy" spc="-4" dirty="0" err="1">
                <a:solidFill>
                  <a:srgbClr val="007B92"/>
                </a:solidFill>
                <a:uFill>
                  <a:solidFill>
                    <a:srgbClr val="007B92"/>
                  </a:solidFill>
                </a:uFill>
                <a:latin typeface="Corbel" panose="020B0503020204020204" pitchFamily="34" charset="0"/>
                <a:cs typeface="Calibri"/>
                <a:hlinkClick r:id="rId6"/>
              </a:rPr>
              <a:t>Stiennon</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et</a:t>
            </a:r>
            <a:r>
              <a:rPr lang="en-US" sz="1500" u="heavy" spc="-11"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al.,</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spc="-4" dirty="0">
                <a:solidFill>
                  <a:srgbClr val="007B92"/>
                </a:solidFill>
                <a:uFill>
                  <a:solidFill>
                    <a:srgbClr val="007B92"/>
                  </a:solidFill>
                </a:uFill>
                <a:latin typeface="Corbel" panose="020B0503020204020204" pitchFamily="34" charset="0"/>
                <a:cs typeface="Calibri"/>
                <a:hlinkClick r:id="rId6"/>
              </a:rPr>
              <a:t>2020</a:t>
            </a:r>
            <a:r>
              <a:rPr lang="en-US" sz="1500" spc="-4" dirty="0">
                <a:latin typeface="Corbel" panose="020B0503020204020204" pitchFamily="34" charset="0"/>
                <a:cs typeface="Calibri"/>
              </a:rPr>
              <a:t>]</a:t>
            </a:r>
            <a:r>
              <a:rPr lang="en-US" sz="1800" spc="-4" dirty="0">
                <a:latin typeface="Corbel" panose="020B0503020204020204" pitchFamily="34" charset="0"/>
                <a:cs typeface="Calibri"/>
              </a:rPr>
              <a:t>. Why?</a:t>
            </a:r>
          </a:p>
          <a:p>
            <a:pPr lvl="1"/>
            <a:r>
              <a:rPr lang="en-US" sz="1400" dirty="0">
                <a:latin typeface="Corbel" panose="020B0503020204020204" pitchFamily="34" charset="0"/>
                <a:cs typeface="Calibri"/>
              </a:rPr>
              <a:t>RL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w/</a:t>
            </a:r>
            <a:r>
              <a:rPr lang="en-US" sz="1400" spc="-8" dirty="0">
                <a:latin typeface="Corbel" panose="020B0503020204020204" pitchFamily="34" charset="0"/>
                <a:cs typeface="Calibri"/>
              </a:rPr>
              <a:t> </a:t>
            </a:r>
            <a:r>
              <a:rPr lang="en-US" sz="1400" spc="-4" dirty="0">
                <a:latin typeface="Corbel" panose="020B0503020204020204" pitchFamily="34" charset="0"/>
                <a:cs typeface="Calibri"/>
              </a:rPr>
              <a:t>LMs</a:t>
            </a:r>
            <a:r>
              <a:rPr lang="en-US" sz="1400" spc="-11" dirty="0">
                <a:latin typeface="Corbel" panose="020B0503020204020204" pitchFamily="34" charset="0"/>
                <a:cs typeface="Calibri"/>
              </a:rPr>
              <a:t> </a:t>
            </a:r>
            <a:r>
              <a:rPr lang="en-US" sz="1400" spc="-4" dirty="0">
                <a:latin typeface="Corbel" panose="020B0503020204020204" pitchFamily="34" charset="0"/>
                <a:cs typeface="Calibri"/>
              </a:rPr>
              <a:t>has</a:t>
            </a:r>
            <a:r>
              <a:rPr lang="en-US" sz="1400" spc="-11" dirty="0">
                <a:latin typeface="Corbel" panose="020B0503020204020204" pitchFamily="34" charset="0"/>
                <a:cs typeface="Calibri"/>
              </a:rPr>
              <a:t> </a:t>
            </a:r>
            <a:r>
              <a:rPr lang="en-US" sz="1400" dirty="0">
                <a:latin typeface="Corbel" panose="020B0503020204020204" pitchFamily="34" charset="0"/>
                <a:cs typeface="Calibri"/>
              </a:rPr>
              <a:t>commonly</a:t>
            </a:r>
            <a:r>
              <a:rPr lang="en-US" sz="1400" spc="-30" dirty="0">
                <a:latin typeface="Corbel" panose="020B0503020204020204" pitchFamily="34" charset="0"/>
                <a:cs typeface="Calibri"/>
              </a:rPr>
              <a:t> </a:t>
            </a:r>
            <a:r>
              <a:rPr lang="en-US" sz="1400" spc="-4" dirty="0">
                <a:latin typeface="Corbel" panose="020B0503020204020204" pitchFamily="34" charset="0"/>
                <a:cs typeface="Calibri"/>
              </a:rPr>
              <a:t>been</a:t>
            </a:r>
            <a:r>
              <a:rPr lang="en-US" sz="1400" spc="-8" dirty="0">
                <a:latin typeface="Corbel" panose="020B0503020204020204" pitchFamily="34" charset="0"/>
                <a:cs typeface="Calibri"/>
              </a:rPr>
              <a:t> </a:t>
            </a:r>
            <a:r>
              <a:rPr lang="en-US" sz="1400" dirty="0">
                <a:latin typeface="Corbel" panose="020B0503020204020204" pitchFamily="34" charset="0"/>
                <a:cs typeface="Calibri"/>
              </a:rPr>
              <a:t>viewed as</a:t>
            </a:r>
            <a:r>
              <a:rPr lang="en-US" sz="1400" spc="-19" dirty="0">
                <a:latin typeface="Corbel" panose="020B0503020204020204" pitchFamily="34" charset="0"/>
                <a:cs typeface="Calibri"/>
              </a:rPr>
              <a:t> </a:t>
            </a:r>
            <a:r>
              <a:rPr lang="en-US" sz="1400" dirty="0">
                <a:latin typeface="Corbel" panose="020B0503020204020204" pitchFamily="34" charset="0"/>
                <a:cs typeface="Calibri"/>
              </a:rPr>
              <a:t>very </a:t>
            </a:r>
            <a:r>
              <a:rPr lang="en-US" sz="1400" spc="-4" dirty="0">
                <a:latin typeface="Corbel" panose="020B0503020204020204" pitchFamily="34" charset="0"/>
                <a:cs typeface="Calibri"/>
              </a:rPr>
              <a:t>hard </a:t>
            </a:r>
            <a:r>
              <a:rPr lang="en-US" sz="1400" spc="-398" dirty="0">
                <a:latin typeface="Corbel" panose="020B0503020204020204" pitchFamily="34" charset="0"/>
                <a:cs typeface="Calibri"/>
              </a:rPr>
              <a:t> </a:t>
            </a:r>
            <a:r>
              <a:rPr lang="en-US" sz="1400" dirty="0">
                <a:latin typeface="Corbel" panose="020B0503020204020204" pitchFamily="34" charset="0"/>
                <a:cs typeface="Calibri"/>
              </a:rPr>
              <a:t>to</a:t>
            </a:r>
            <a:r>
              <a:rPr lang="en-US" sz="1400" spc="-11" dirty="0">
                <a:latin typeface="Corbel" panose="020B0503020204020204" pitchFamily="34" charset="0"/>
                <a:cs typeface="Calibri"/>
              </a:rPr>
              <a:t> </a:t>
            </a:r>
            <a:r>
              <a:rPr lang="en-US" sz="1400" dirty="0">
                <a:latin typeface="Corbel" panose="020B0503020204020204" pitchFamily="34" charset="0"/>
                <a:cs typeface="Calibri"/>
              </a:rPr>
              <a:t>get</a:t>
            </a:r>
            <a:r>
              <a:rPr lang="en-US" sz="1400" spc="-11" dirty="0">
                <a:latin typeface="Corbel" panose="020B0503020204020204" pitchFamily="34" charset="0"/>
                <a:cs typeface="Calibri"/>
              </a:rPr>
              <a:t> </a:t>
            </a:r>
            <a:r>
              <a:rPr lang="en-US" sz="1400" dirty="0">
                <a:latin typeface="Corbel" panose="020B0503020204020204" pitchFamily="34" charset="0"/>
                <a:cs typeface="Calibri"/>
              </a:rPr>
              <a:t>right</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(still</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is!)</a:t>
            </a:r>
          </a:p>
          <a:p>
            <a:pPr lvl="1"/>
            <a:r>
              <a:rPr lang="en-US" sz="1400" dirty="0">
                <a:latin typeface="Corbel" panose="020B0503020204020204" pitchFamily="34" charset="0"/>
                <a:cs typeface="Calibri"/>
              </a:rPr>
              <a:t>RL </a:t>
            </a:r>
            <a:r>
              <a:rPr lang="en-US" sz="1400" spc="-4" dirty="0">
                <a:latin typeface="Corbel" panose="020B0503020204020204" pitchFamily="34" charset="0"/>
                <a:cs typeface="Calibri"/>
              </a:rPr>
              <a:t>algorithms </a:t>
            </a:r>
            <a:r>
              <a:rPr lang="en-US" sz="1400" dirty="0">
                <a:latin typeface="Corbel" panose="020B0503020204020204" pitchFamily="34" charset="0"/>
                <a:cs typeface="Calibri"/>
              </a:rPr>
              <a:t>that work </a:t>
            </a:r>
            <a:r>
              <a:rPr lang="en-US" sz="1400" spc="-4" dirty="0">
                <a:latin typeface="Corbel" panose="020B0503020204020204" pitchFamily="34" charset="0"/>
                <a:cs typeface="Calibri"/>
              </a:rPr>
              <a:t>for</a:t>
            </a:r>
            <a:r>
              <a:rPr lang="en-US" sz="1400" dirty="0">
                <a:latin typeface="Corbel" panose="020B0503020204020204" pitchFamily="34" charset="0"/>
                <a:cs typeface="Calibri"/>
              </a:rPr>
              <a:t> large</a:t>
            </a:r>
            <a:r>
              <a:rPr lang="en-US" sz="1400" spc="-23" dirty="0">
                <a:latin typeface="Corbel" panose="020B0503020204020204" pitchFamily="34" charset="0"/>
                <a:cs typeface="Calibri"/>
              </a:rPr>
              <a:t> </a:t>
            </a:r>
            <a:r>
              <a:rPr lang="en-US" sz="1400" spc="-4" dirty="0">
                <a:latin typeface="Corbel" panose="020B0503020204020204" pitchFamily="34" charset="0"/>
                <a:cs typeface="Calibri"/>
              </a:rPr>
              <a:t>neural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models,</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including</a:t>
            </a:r>
            <a:r>
              <a:rPr lang="en-US" sz="1400" spc="-23" dirty="0">
                <a:latin typeface="Corbel" panose="020B0503020204020204" pitchFamily="34" charset="0"/>
                <a:cs typeface="Calibri"/>
              </a:rPr>
              <a:t> </a:t>
            </a:r>
            <a:r>
              <a:rPr lang="en-US" sz="1400" dirty="0">
                <a:latin typeface="Corbel" panose="020B0503020204020204" pitchFamily="34" charset="0"/>
                <a:cs typeface="Calibri"/>
              </a:rPr>
              <a:t>language</a:t>
            </a:r>
            <a:r>
              <a:rPr lang="en-US" sz="1400" spc="-11" dirty="0">
                <a:latin typeface="Corbel" panose="020B0503020204020204" pitchFamily="34" charset="0"/>
                <a:cs typeface="Calibri"/>
              </a:rPr>
              <a:t> </a:t>
            </a:r>
            <a:r>
              <a:rPr lang="en-US" sz="1400" dirty="0">
                <a:latin typeface="Corbel" panose="020B0503020204020204" pitchFamily="34" charset="0"/>
                <a:cs typeface="Calibri"/>
              </a:rPr>
              <a:t>models </a:t>
            </a:r>
            <a:r>
              <a:rPr lang="en-US" sz="1400" spc="-394" dirty="0">
                <a:latin typeface="Corbel" panose="020B0503020204020204" pitchFamily="34" charset="0"/>
                <a:cs typeface="Calibri"/>
              </a:rPr>
              <a:t> </a:t>
            </a:r>
            <a:r>
              <a:rPr lang="en-US" sz="1400" spc="-4" dirty="0">
                <a:latin typeface="Corbel" panose="020B0503020204020204" pitchFamily="34" charset="0"/>
                <a:cs typeface="Calibri"/>
              </a:rPr>
              <a:t>(e.g.</a:t>
            </a:r>
            <a:r>
              <a:rPr lang="en-US" sz="1400" spc="-26" dirty="0">
                <a:latin typeface="Corbel" panose="020B0503020204020204" pitchFamily="34" charset="0"/>
                <a:cs typeface="Calibri"/>
              </a:rPr>
              <a:t> </a:t>
            </a:r>
            <a:r>
              <a:rPr lang="en-US" sz="1400" spc="-4" dirty="0">
                <a:latin typeface="Corbel" panose="020B0503020204020204" pitchFamily="34" charset="0"/>
                <a:cs typeface="Calibri"/>
              </a:rPr>
              <a:t>PPO;</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Schulman</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et</a:t>
            </a:r>
            <a:r>
              <a:rPr lang="en-US" sz="1400" u="heavy" spc="-4"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al.,</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spc="-4" dirty="0">
                <a:solidFill>
                  <a:srgbClr val="007B92"/>
                </a:solidFill>
                <a:uFill>
                  <a:solidFill>
                    <a:srgbClr val="007B92"/>
                  </a:solidFill>
                </a:uFill>
                <a:latin typeface="Corbel" panose="020B0503020204020204" pitchFamily="34" charset="0"/>
                <a:cs typeface="Calibri"/>
                <a:hlinkClick r:id="rId7"/>
              </a:rPr>
              <a:t>2017</a:t>
            </a:r>
            <a:r>
              <a:rPr lang="en-US" sz="1400" spc="-4" dirty="0">
                <a:latin typeface="Corbel" panose="020B0503020204020204" pitchFamily="34" charset="0"/>
                <a:cs typeface="Calibri"/>
              </a:rPr>
              <a:t>])</a:t>
            </a:r>
            <a:br>
              <a:rPr lang="en-US" sz="1400" spc="-4" dirty="0">
                <a:latin typeface="Corbel" panose="020B0503020204020204" pitchFamily="34" charset="0"/>
                <a:cs typeface="Calibri"/>
              </a:rPr>
            </a:br>
            <a:endParaRPr lang="en-US" spc="-4" dirty="0">
              <a:latin typeface="Corbel" panose="020B0503020204020204" pitchFamily="34" charset="0"/>
              <a:cs typeface="Calibri"/>
            </a:endParaRPr>
          </a:p>
          <a:p>
            <a:pPr lvl="1"/>
            <a:endParaRPr lang="en-US" dirty="0"/>
          </a:p>
        </p:txBody>
      </p:sp>
      <p:pic>
        <p:nvPicPr>
          <p:cNvPr id="5" name="object 5">
            <a:extLst>
              <a:ext uri="{FF2B5EF4-FFF2-40B4-BE49-F238E27FC236}">
                <a16:creationId xmlns:a16="http://schemas.microsoft.com/office/drawing/2014/main" id="{61042B95-BF62-7B94-ECAF-AEFE7EC61668}"/>
              </a:ext>
            </a:extLst>
          </p:cNvPr>
          <p:cNvPicPr/>
          <p:nvPr/>
        </p:nvPicPr>
        <p:blipFill>
          <a:blip r:embed="rId8"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40900671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object 10">
            <a:extLst>
              <a:ext uri="{FF2B5EF4-FFF2-40B4-BE49-F238E27FC236}">
                <a16:creationId xmlns:a16="http://schemas.microsoft.com/office/drawing/2014/main" id="{ABD80C85-5E2E-1258-ADA7-BFCFB3BA8062}"/>
              </a:ext>
            </a:extLst>
          </p:cNvPr>
          <p:cNvSpPr txBox="1"/>
          <p:nvPr/>
        </p:nvSpPr>
        <p:spPr>
          <a:xfrm>
            <a:off x="743712" y="2005956"/>
            <a:ext cx="2305050" cy="1856758"/>
          </a:xfrm>
          <a:prstGeom prst="rect">
            <a:avLst/>
          </a:prstGeom>
        </p:spPr>
        <p:txBody>
          <a:bodyPr vert="horz" wrap="square" lIns="0" tIns="10001" rIns="0" bIns="0" rtlCol="0">
            <a:spAutoFit/>
          </a:bodyPr>
          <a:lstStyle/>
          <a:p>
            <a:pPr marL="9525">
              <a:spcBef>
                <a:spcPts val="79"/>
              </a:spcBef>
            </a:pPr>
            <a:r>
              <a:rPr sz="1500" spc="-4" dirty="0">
                <a:latin typeface="Courier New"/>
                <a:cs typeface="Courier New"/>
              </a:rPr>
              <a:t>SAN</a:t>
            </a:r>
            <a:r>
              <a:rPr sz="1500" spc="-38"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marR="3810"/>
            <a:r>
              <a:rPr sz="1500" spc="-4" dirty="0">
                <a:latin typeface="Courier New"/>
                <a:cs typeface="Courier New"/>
              </a:rPr>
              <a:t>California</a:t>
            </a:r>
            <a:r>
              <a:rPr sz="1500" spc="30" dirty="0">
                <a:latin typeface="Courier New"/>
                <a:cs typeface="Courier New"/>
              </a:rPr>
              <a:t> </a:t>
            </a:r>
            <a:r>
              <a:rPr sz="1500" spc="-4" dirty="0">
                <a:latin typeface="Courier New"/>
                <a:cs typeface="Courier New"/>
              </a:rPr>
              <a:t>(CNN)</a:t>
            </a:r>
            <a:r>
              <a:rPr sz="1500" spc="34" dirty="0">
                <a:latin typeface="Courier New"/>
                <a:cs typeface="Courier New"/>
              </a:rPr>
              <a:t> </a:t>
            </a:r>
            <a:r>
              <a:rPr sz="1500" spc="-4" dirty="0">
                <a:latin typeface="Courier New"/>
                <a:cs typeface="Courier New"/>
              </a:rPr>
              <a:t>-- </a:t>
            </a:r>
            <a:r>
              <a:rPr sz="1500" spc="-889" dirty="0">
                <a:latin typeface="Courier New"/>
                <a:cs typeface="Courier New"/>
              </a:rPr>
              <a:t> </a:t>
            </a:r>
            <a:r>
              <a:rPr sz="1500" dirty="0">
                <a:latin typeface="Courier New"/>
                <a:cs typeface="Courier New"/>
              </a:rPr>
              <a:t>A </a:t>
            </a:r>
            <a:r>
              <a:rPr sz="1500" spc="-4" dirty="0">
                <a:latin typeface="Courier New"/>
                <a:cs typeface="Courier New"/>
              </a:rPr>
              <a:t>magnitude 4.2 </a:t>
            </a:r>
            <a:r>
              <a:rPr sz="1500" dirty="0">
                <a:latin typeface="Courier New"/>
                <a:cs typeface="Courier New"/>
              </a:rPr>
              <a:t> </a:t>
            </a:r>
            <a:r>
              <a:rPr sz="1500" spc="-4" dirty="0">
                <a:latin typeface="Courier New"/>
                <a:cs typeface="Courier New"/>
              </a:rPr>
              <a:t>earthquake</a:t>
            </a:r>
            <a:r>
              <a:rPr sz="1500" spc="-15" dirty="0">
                <a:latin typeface="Courier New"/>
                <a:cs typeface="Courier New"/>
              </a:rPr>
              <a:t> </a:t>
            </a:r>
            <a:r>
              <a:rPr sz="1500" spc="-4" dirty="0">
                <a:latin typeface="Courier New"/>
                <a:cs typeface="Courier New"/>
              </a:rPr>
              <a:t>shook</a:t>
            </a:r>
            <a:r>
              <a:rPr sz="1500" spc="-11" dirty="0">
                <a:latin typeface="Courier New"/>
                <a:cs typeface="Courier New"/>
              </a:rPr>
              <a:t> </a:t>
            </a:r>
            <a:r>
              <a:rPr sz="1500" spc="-4" dirty="0">
                <a:latin typeface="Courier New"/>
                <a:cs typeface="Courier New"/>
              </a:rPr>
              <a:t>the </a:t>
            </a:r>
            <a:r>
              <a:rPr sz="1500" spc="-889" dirty="0">
                <a:latin typeface="Courier New"/>
                <a:cs typeface="Courier New"/>
              </a:rPr>
              <a:t> </a:t>
            </a:r>
            <a:r>
              <a:rPr sz="1500" spc="-4" dirty="0">
                <a:latin typeface="Courier New"/>
                <a:cs typeface="Courier New"/>
              </a:rPr>
              <a:t>San</a:t>
            </a:r>
            <a:r>
              <a:rPr sz="1500" spc="-11"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a:r>
              <a:rPr sz="1500" spc="-4" dirty="0">
                <a:latin typeface="Courier New"/>
                <a:cs typeface="Courier New"/>
              </a:rPr>
              <a:t>...</a:t>
            </a:r>
            <a:endParaRPr sz="1500" dirty="0">
              <a:latin typeface="Courier New"/>
              <a:cs typeface="Courier New"/>
            </a:endParaRPr>
          </a:p>
          <a:p>
            <a:pPr marL="9525" marR="346234"/>
            <a:r>
              <a:rPr sz="1500" spc="-4" dirty="0">
                <a:latin typeface="Courier New"/>
                <a:cs typeface="Courier New"/>
              </a:rPr>
              <a:t>overturn</a:t>
            </a:r>
            <a:r>
              <a:rPr sz="1500" spc="-45" dirty="0">
                <a:latin typeface="Courier New"/>
                <a:cs typeface="Courier New"/>
              </a:rPr>
              <a:t> </a:t>
            </a:r>
            <a:r>
              <a:rPr sz="1500" spc="-4" dirty="0">
                <a:latin typeface="Courier New"/>
                <a:cs typeface="Courier New"/>
              </a:rPr>
              <a:t>unstable </a:t>
            </a:r>
            <a:r>
              <a:rPr sz="1500" spc="-889" dirty="0">
                <a:latin typeface="Courier New"/>
                <a:cs typeface="Courier New"/>
              </a:rPr>
              <a:t> </a:t>
            </a:r>
            <a:r>
              <a:rPr sz="1500" spc="-4" dirty="0">
                <a:latin typeface="Courier New"/>
                <a:cs typeface="Courier New"/>
              </a:rPr>
              <a:t>objects.</a:t>
            </a:r>
            <a:endParaRPr sz="1500"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289971BD-3D8E-A1B2-BBFC-53D22A13799B}"/>
                  </a:ext>
                </a:extLst>
              </p:cNvPr>
              <p:cNvSpPr txBox="1"/>
              <p:nvPr/>
            </p:nvSpPr>
            <p:spPr>
              <a:xfrm>
                <a:off x="3630263" y="1978810"/>
                <a:ext cx="20193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An</a:t>
                </a:r>
                <a:r>
                  <a:rPr lang="en-US" sz="1500" spc="-26" dirty="0">
                    <a:latin typeface="Courier New"/>
                    <a:cs typeface="Courier New"/>
                  </a:rPr>
                  <a:t> </a:t>
                </a:r>
                <a:r>
                  <a:rPr lang="en-US" sz="1500" spc="-4" dirty="0">
                    <a:latin typeface="Courier New"/>
                    <a:cs typeface="Courier New"/>
                  </a:rPr>
                  <a:t>earthquake</a:t>
                </a:r>
                <a:r>
                  <a:rPr lang="en-US" sz="1500" spc="-23" dirty="0">
                    <a:latin typeface="Courier New"/>
                    <a:cs typeface="Courier New"/>
                  </a:rPr>
                  <a:t> </a:t>
                </a:r>
                <a:r>
                  <a:rPr lang="en-US" sz="1500" spc="-4" dirty="0">
                    <a:latin typeface="Courier New"/>
                    <a:cs typeface="Courier New"/>
                  </a:rPr>
                  <a:t>hit </a:t>
                </a:r>
                <a:r>
                  <a:rPr lang="en-US" sz="1500" spc="-889" dirty="0">
                    <a:latin typeface="Courier New"/>
                    <a:cs typeface="Courier New"/>
                  </a:rPr>
                  <a:t> </a:t>
                </a:r>
                <a:r>
                  <a:rPr lang="en-US" sz="1500" spc="-4" dirty="0">
                    <a:latin typeface="Courier New"/>
                    <a:cs typeface="Courier New"/>
                  </a:rPr>
                  <a:t>San</a:t>
                </a:r>
                <a:r>
                  <a:rPr lang="en-US" sz="1500" spc="-19" dirty="0">
                    <a:latin typeface="Courier New"/>
                    <a:cs typeface="Courier New"/>
                  </a:rPr>
                  <a:t> </a:t>
                </a:r>
                <a:r>
                  <a:rPr lang="en-US" sz="1500" spc="-4" dirty="0">
                    <a:latin typeface="Courier New"/>
                    <a:cs typeface="Courier New"/>
                  </a:rPr>
                  <a:t>Francisco.</a:t>
                </a:r>
                <a:endParaRPr lang="en-US" sz="1500" dirty="0">
                  <a:latin typeface="Courier New"/>
                  <a:cs typeface="Courier New"/>
                </a:endParaRPr>
              </a:p>
              <a:p>
                <a:pPr marL="38100" marR="146209"/>
                <a:r>
                  <a:rPr lang="en-US" sz="1500" spc="-4" dirty="0">
                    <a:latin typeface="Courier New"/>
                    <a:cs typeface="Courier New"/>
                  </a:rPr>
                  <a:t>There was minor </a:t>
                </a:r>
                <a:r>
                  <a:rPr lang="en-US" sz="1500" spc="-893" dirty="0">
                    <a:latin typeface="Courier New"/>
                    <a:cs typeface="Courier New"/>
                  </a:rPr>
                  <a:t> </a:t>
                </a:r>
                <a:r>
                  <a:rPr lang="en-US" sz="1500" spc="-4" dirty="0">
                    <a:latin typeface="Courier New"/>
                    <a:cs typeface="Courier New"/>
                  </a:rPr>
                  <a:t>property</a:t>
                </a:r>
                <a:r>
                  <a:rPr lang="en-US" sz="1500" spc="-49" dirty="0">
                    <a:latin typeface="Courier New"/>
                    <a:cs typeface="Courier New"/>
                  </a:rPr>
                  <a:t> </a:t>
                </a:r>
                <a:r>
                  <a:rPr lang="en-US" sz="1500" spc="-4" dirty="0">
                    <a:latin typeface="Courier New"/>
                    <a:cs typeface="Courier New"/>
                  </a:rPr>
                  <a:t>damage, </a:t>
                </a:r>
                <a:r>
                  <a:rPr lang="en-US" sz="1500" spc="-889" dirty="0">
                    <a:latin typeface="Courier New"/>
                    <a:cs typeface="Courier New"/>
                  </a:rPr>
                  <a:t> </a:t>
                </a:r>
                <a:r>
                  <a:rPr lang="en-US" sz="1500" dirty="0">
                    <a:latin typeface="Courier New"/>
                    <a:cs typeface="Courier New"/>
                  </a:rPr>
                  <a:t>but</a:t>
                </a:r>
                <a:r>
                  <a:rPr lang="en-US" sz="1500" spc="-30" dirty="0">
                    <a:latin typeface="Courier New"/>
                    <a:cs typeface="Courier New"/>
                  </a:rPr>
                  <a:t> </a:t>
                </a:r>
                <a:r>
                  <a:rPr lang="en-US" sz="1500" dirty="0">
                    <a:latin typeface="Courier New"/>
                    <a:cs typeface="Courier New"/>
                  </a:rPr>
                  <a:t>no</a:t>
                </a:r>
                <a:r>
                  <a:rPr lang="en-US" sz="1500" spc="-26" dirty="0">
                    <a:latin typeface="Courier New"/>
                    <a:cs typeface="Courier New"/>
                  </a:rPr>
                  <a:t> </a:t>
                </a:r>
                <a:r>
                  <a:rPr lang="en-US" sz="1500" spc="-4" dirty="0">
                    <a:latin typeface="Courier New"/>
                    <a:cs typeface="Courier New"/>
                  </a:rPr>
                  <a:t>injuries.</a:t>
                </a:r>
                <a:endParaRPr lang="en-US" sz="1500"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1</m:t>
                          </m:r>
                        </m:sub>
                      </m:sSub>
                    </m:oMath>
                  </m:oMathPara>
                </a14:m>
                <a:br>
                  <a:rPr lang="en-US" sz="2000" baseline="-15366" dirty="0">
                    <a:latin typeface="Cambria Math"/>
                    <a:cs typeface="Cambria Math"/>
                  </a:rPr>
                </a:br>
                <a:endParaRPr lang="fa-IR" sz="2000" baseline="-15366" dirty="0">
                  <a:latin typeface="Cambria Math"/>
                  <a:cs typeface="Cambria Math"/>
                </a:endParaRPr>
              </a:p>
              <a:p>
                <a:pPr marR="130969" algn="ctr">
                  <a:tabLst>
                    <a:tab pos="329088" algn="l"/>
                    <a:tab pos="808196"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1</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=0.8</m:t>
                      </m:r>
                    </m:oMath>
                  </m:oMathPara>
                </a14:m>
                <a:endParaRPr lang="fa-IR" sz="2000" dirty="0">
                  <a:latin typeface="Cambria Math"/>
                  <a:cs typeface="Cambria Math"/>
                </a:endParaRPr>
              </a:p>
            </p:txBody>
          </p:sp>
        </mc:Choice>
        <mc:Fallback xmlns="">
          <p:sp>
            <p:nvSpPr>
              <p:cNvPr id="5" name="object 12">
                <a:extLst>
                  <a:ext uri="{FF2B5EF4-FFF2-40B4-BE49-F238E27FC236}">
                    <a16:creationId xmlns:a16="http://schemas.microsoft.com/office/drawing/2014/main" id="{289971BD-3D8E-A1B2-BBFC-53D22A13799B}"/>
                  </a:ext>
                </a:extLst>
              </p:cNvPr>
              <p:cNvSpPr txBox="1">
                <a:spLocks noRot="1" noChangeAspect="1" noMove="1" noResize="1" noEditPoints="1" noAdjustHandles="1" noChangeArrowheads="1" noChangeShapeType="1" noTextEdit="1"/>
              </p:cNvSpPr>
              <p:nvPr/>
            </p:nvSpPr>
            <p:spPr>
              <a:xfrm>
                <a:off x="3630263" y="1978810"/>
                <a:ext cx="2019300" cy="2080474"/>
              </a:xfrm>
              <a:prstGeom prst="rect">
                <a:avLst/>
              </a:prstGeom>
              <a:blipFill>
                <a:blip r:embed="rId3"/>
                <a:stretch>
                  <a:fillRect l="-4403" t="-3049" r="-8805"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8164155D-C266-1E8E-D5BB-0A9C635B9CE0}"/>
                  </a:ext>
                </a:extLst>
              </p:cNvPr>
              <p:cNvSpPr txBox="1"/>
              <p:nvPr/>
            </p:nvSpPr>
            <p:spPr>
              <a:xfrm>
                <a:off x="6248591" y="1939340"/>
                <a:ext cx="22479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The Bay Area has </a:t>
                </a:r>
                <a:r>
                  <a:rPr lang="en-US" sz="1500" dirty="0">
                    <a:latin typeface="Courier New"/>
                    <a:cs typeface="Courier New"/>
                  </a:rPr>
                  <a:t> </a:t>
                </a:r>
                <a:r>
                  <a:rPr lang="en-US" sz="1500" spc="-4" dirty="0">
                    <a:latin typeface="Courier New"/>
                    <a:cs typeface="Courier New"/>
                  </a:rPr>
                  <a:t>good</a:t>
                </a:r>
                <a:r>
                  <a:rPr lang="en-US" sz="1500" spc="-19" dirty="0">
                    <a:latin typeface="Courier New"/>
                    <a:cs typeface="Courier New"/>
                  </a:rPr>
                  <a:t> </a:t>
                </a:r>
                <a:r>
                  <a:rPr lang="en-US" sz="1500" spc="-4" dirty="0">
                    <a:latin typeface="Courier New"/>
                    <a:cs typeface="Courier New"/>
                  </a:rPr>
                  <a:t>weather</a:t>
                </a:r>
                <a:r>
                  <a:rPr lang="en-US" sz="1500" spc="-15" dirty="0">
                    <a:latin typeface="Courier New"/>
                    <a:cs typeface="Courier New"/>
                  </a:rPr>
                  <a:t> </a:t>
                </a:r>
                <a:r>
                  <a:rPr lang="en-US" sz="1500" spc="-4" dirty="0">
                    <a:latin typeface="Courier New"/>
                    <a:cs typeface="Courier New"/>
                  </a:rPr>
                  <a:t>but</a:t>
                </a:r>
                <a:r>
                  <a:rPr lang="en-US" sz="1500" spc="-15" dirty="0">
                    <a:latin typeface="Courier New"/>
                    <a:cs typeface="Courier New"/>
                  </a:rPr>
                  <a:t> </a:t>
                </a:r>
                <a:r>
                  <a:rPr lang="en-US" sz="1500" spc="-4" dirty="0">
                    <a:latin typeface="Courier New"/>
                    <a:cs typeface="Courier New"/>
                  </a:rPr>
                  <a:t>is </a:t>
                </a:r>
                <a:r>
                  <a:rPr lang="en-US" sz="1500" spc="-889" dirty="0">
                    <a:latin typeface="Courier New"/>
                    <a:cs typeface="Courier New"/>
                  </a:rPr>
                  <a:t> </a:t>
                </a:r>
                <a:r>
                  <a:rPr lang="en-US" sz="1500" spc="-4" dirty="0">
                    <a:latin typeface="Courier New"/>
                    <a:cs typeface="Courier New"/>
                  </a:rPr>
                  <a:t>prone</a:t>
                </a:r>
                <a:r>
                  <a:rPr lang="en-US" sz="1500" spc="49" dirty="0">
                    <a:latin typeface="Courier New"/>
                    <a:cs typeface="Courier New"/>
                  </a:rPr>
                  <a:t> </a:t>
                </a:r>
                <a:r>
                  <a:rPr lang="en-US" sz="1500" spc="-4" dirty="0">
                    <a:latin typeface="Courier New"/>
                    <a:cs typeface="Courier New"/>
                  </a:rPr>
                  <a:t>to </a:t>
                </a:r>
                <a:r>
                  <a:rPr lang="en-US" sz="1500" dirty="0">
                    <a:latin typeface="Courier New"/>
                    <a:cs typeface="Courier New"/>
                  </a:rPr>
                  <a:t> </a:t>
                </a:r>
                <a:r>
                  <a:rPr lang="en-US" sz="1500" spc="-4" dirty="0">
                    <a:latin typeface="Courier New"/>
                    <a:cs typeface="Courier New"/>
                  </a:rPr>
                  <a:t>earthquakes and </a:t>
                </a:r>
                <a:r>
                  <a:rPr lang="en-US" sz="1500" dirty="0">
                    <a:latin typeface="Courier New"/>
                    <a:cs typeface="Courier New"/>
                  </a:rPr>
                  <a:t> </a:t>
                </a:r>
                <a:r>
                  <a:rPr lang="en-US" sz="1500" spc="-4" dirty="0">
                    <a:latin typeface="Courier New"/>
                    <a:cs typeface="Courier New"/>
                  </a:rPr>
                  <a:t>wildfires.</a:t>
                </a:r>
                <a:endParaRPr lang="en-US" sz="1500"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2</m:t>
                          </m:r>
                        </m:sub>
                      </m:sSub>
                    </m:oMath>
                  </m:oMathPara>
                </a14:m>
                <a:endParaRPr lang="fa-IR" sz="2000" baseline="-15366" dirty="0">
                  <a:latin typeface="Cambria Math"/>
                  <a:cs typeface="Cambria Math"/>
                </a:endParaRPr>
              </a:p>
              <a:p>
                <a:pPr marR="334328" algn="ctr">
                  <a:tabLst>
                    <a:tab pos="329088" algn="l"/>
                    <a:tab pos="814864"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2</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=1.2</m:t>
                      </m:r>
                    </m:oMath>
                  </m:oMathPara>
                </a14:m>
                <a:endParaRPr lang="fa-IR" sz="2000" dirty="0">
                  <a:latin typeface="Cambria Math"/>
                  <a:cs typeface="Cambria Math"/>
                </a:endParaRPr>
              </a:p>
            </p:txBody>
          </p:sp>
        </mc:Choice>
        <mc:Fallback xmlns="">
          <p:sp>
            <p:nvSpPr>
              <p:cNvPr id="6" name="object 14">
                <a:extLst>
                  <a:ext uri="{FF2B5EF4-FFF2-40B4-BE49-F238E27FC236}">
                    <a16:creationId xmlns:a16="http://schemas.microsoft.com/office/drawing/2014/main" id="{8164155D-C266-1E8E-D5BB-0A9C635B9CE0}"/>
                  </a:ext>
                </a:extLst>
              </p:cNvPr>
              <p:cNvSpPr txBox="1">
                <a:spLocks noRot="1" noChangeAspect="1" noMove="1" noResize="1" noEditPoints="1" noAdjustHandles="1" noChangeArrowheads="1" noChangeShapeType="1" noTextEdit="1"/>
              </p:cNvSpPr>
              <p:nvPr/>
            </p:nvSpPr>
            <p:spPr>
              <a:xfrm>
                <a:off x="6248591" y="1939340"/>
                <a:ext cx="2247900" cy="2080474"/>
              </a:xfrm>
              <a:prstGeom prst="rect">
                <a:avLst/>
              </a:prstGeom>
              <a:blipFill>
                <a:blip r:embed="rId4"/>
                <a:stretch>
                  <a:fillRect l="-3933" t="-2424" r="-7865" b="-60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DB15A58-CDD3-2F03-ABBB-7A89900AD29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5559758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233307"/>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233307"/>
                <a:ext cx="3037974" cy="800055"/>
              </a:xfrm>
              <a:prstGeom prst="wedgeRoundRectCallout">
                <a:avLst>
                  <a:gd name="adj1" fmla="val -55168"/>
                  <a:gd name="adj2" fmla="val -18088"/>
                  <a:gd name="adj3" fmla="val 16667"/>
                </a:avLst>
              </a:prstGeom>
              <a:blipFill>
                <a:blip r:embed="rId4"/>
                <a:stretch>
                  <a:fillRect b="-4478"/>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324122"/>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p:spTree>
    <p:extLst>
      <p:ext uri="{BB962C8B-B14F-4D97-AF65-F5344CB8AC3E}">
        <p14:creationId xmlns:p14="http://schemas.microsoft.com/office/powerpoint/2010/main" val="228375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normAutofit fontScale="92500"/>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r>
                  <a:rPr lang="en-US" dirty="0"/>
                  <a:t>What we need to do: </a:t>
                </a:r>
              </a:p>
              <a:p>
                <a:pPr lvl="1"/>
                <a:r>
                  <a:rPr lang="en-US" sz="1800" dirty="0"/>
                  <a:t>(1) Find the best generative model </a:t>
                </a:r>
                <a14:m>
                  <m:oMath xmlns:m="http://schemas.openxmlformats.org/officeDocument/2006/math">
                    <m:sSub>
                      <m:sSubPr>
                        <m:ctrlPr>
                          <a:rPr lang="en-US" sz="1800" i="1">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oMath>
                </a14:m>
                <a:r>
                  <a:rPr lang="en-US" sz="1800" dirty="0"/>
                  <a:t> that maximizes the expected reward: </a:t>
                </a:r>
              </a:p>
              <a:p>
                <a:endParaRPr lang="en-US" dirty="0"/>
              </a:p>
              <a:p>
                <a:endParaRPr lang="en-US" dirty="0"/>
              </a:p>
              <a:p>
                <a:pPr lvl="1"/>
                <a:r>
                  <a:rPr lang="en-US" sz="1800" dirty="0"/>
                  <a:t>(2) We also need to estimate the reward function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14" t="-1235" b="-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2202180" y="3544225"/>
                <a:ext cx="4572000"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r>
                        <a:rPr lang="en-US" sz="2400" b="0" i="0" smtClean="0">
                          <a:latin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fa-IR" sz="2400" b="0" i="1" smtClean="0">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b="0" i="1" smtClean="0">
                              <a:latin typeface="Cambria Math" panose="02040503050406030204" pitchFamily="18" charset="0"/>
                            </a:rPr>
                            <m:t>~</m:t>
                          </m:r>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b="0" i="1" smtClean="0">
                              <a:latin typeface="Cambria Math" panose="02040503050406030204" pitchFamily="18" charset="0"/>
                            </a:rPr>
                          </m:ctrlPr>
                        </m:dPr>
                        <m:e>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b="0" i="1" smtClean="0">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e>
                      </m:d>
                    </m:oMath>
                  </m:oMathPara>
                </a14:m>
                <a:endParaRPr lang="en-US" sz="2400" dirty="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2202180" y="3544225"/>
                <a:ext cx="4572000" cy="524118"/>
              </a:xfrm>
              <a:prstGeom prst="rect">
                <a:avLst/>
              </a:prstGeom>
              <a:blipFill>
                <a:blip r:embed="rId4"/>
                <a:stretch>
                  <a:fillRect t="-4651" b="-116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8967093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dirty="0"/>
              <a:t>Optimizing the Policy Function (Generative Model)</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pc="-4" dirty="0">
                <a:solidFill>
                  <a:srgbClr val="C00000"/>
                </a:solidFill>
                <a:latin typeface="Corbel" panose="020B0503020204020204" pitchFamily="34" charset="0"/>
                <a:cs typeface="Calibri"/>
              </a:rPr>
              <a:t>Turns out that we can write this “gradient of expectation” to a simpler form.</a:t>
            </a:r>
            <a:endParaRPr lang="en-US" sz="1800" spc="-4" dirty="0">
              <a:solidFill>
                <a:srgbClr val="C00000"/>
              </a:solidFill>
              <a:latin typeface="Corbel" panose="020B0503020204020204" pitchFamily="34" charset="0"/>
              <a:cs typeface="Calibri"/>
            </a:endParaRPr>
          </a:p>
          <a:p>
            <a:endParaRPr lang="en-US" spc="-4"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3"/>
                <a:stretch>
                  <a:fillRect t="-2857"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3147059" y="2901061"/>
            <a:ext cx="2186029" cy="572700"/>
          </a:xfrm>
          <a:prstGeom prst="wedgeRoundRectCallout">
            <a:avLst>
              <a:gd name="adj1" fmla="val 32237"/>
              <a:gd name="adj2" fmla="val -7481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How do we estimate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17882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p:txBody>
              <a:bodyPr>
                <a:normAutofit fontScale="92500" lnSpcReduction="20000"/>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dirty="0">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dirty="0">
                    <a:solidFill>
                      <a:schemeClr val="tx1"/>
                    </a:solidFill>
                  </a:rPr>
                  <a:t>:</a:t>
                </a:r>
              </a:p>
              <a:p>
                <a:endParaRPr lang="en-US" sz="1800" spc="-4" dirty="0">
                  <a:latin typeface="Corbel" panose="020B0503020204020204" pitchFamily="34" charset="0"/>
                  <a:cs typeface="Calibri"/>
                </a:endParaRPr>
              </a:p>
              <a:p>
                <a:pPr marL="114300" indent="0">
                  <a:buNone/>
                </a:pPr>
                <a:endParaRPr lang="en-US" spc="-4" dirty="0">
                  <a:latin typeface="Corbel" panose="020B0503020204020204" pitchFamily="34" charset="0"/>
                  <a:cs typeface="Calibri"/>
                </a:endParaRPr>
              </a:p>
              <a:p>
                <a:r>
                  <a:rPr lang="en-US" sz="1800" dirty="0">
                    <a:solidFill>
                      <a:schemeClr val="tx1"/>
                    </a:solidFill>
                    <a:latin typeface="Corbel" panose="020B0503020204020204" pitchFamily="34" charset="0"/>
                    <a:cs typeface="Calibri"/>
                  </a:rPr>
                  <a:t>This is </a:t>
                </a:r>
                <a:r>
                  <a:rPr lang="en-US" sz="1800" spc="-4" dirty="0">
                    <a:solidFill>
                      <a:srgbClr val="C00000"/>
                    </a:solidFill>
                    <a:latin typeface="Corbel" panose="020B0503020204020204" pitchFamily="34" charset="0"/>
                    <a:cs typeface="Calibri"/>
                  </a:rPr>
                  <a:t>Policy gradient</a:t>
                </a:r>
                <a:r>
                  <a:rPr lang="en-US" spc="-4"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an approach for </a:t>
                </a:r>
                <a:r>
                  <a:rPr lang="en-US" sz="1800" dirty="0">
                    <a:solidFill>
                      <a:schemeClr val="tx1"/>
                    </a:solidFill>
                    <a:latin typeface="Corbel" panose="020B0503020204020204" pitchFamily="34" charset="0"/>
                    <a:cs typeface="Calibri"/>
                  </a:rPr>
                  <a:t>estimating</a:t>
                </a:r>
                <a:r>
                  <a:rPr lang="en-US" sz="1800" spc="-26"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and</a:t>
                </a:r>
                <a:r>
                  <a:rPr lang="en-US" sz="1800" spc="-4" dirty="0">
                    <a:solidFill>
                      <a:schemeClr val="tx1"/>
                    </a:solidFill>
                    <a:latin typeface="Corbel" panose="020B0503020204020204" pitchFamily="34" charset="0"/>
                    <a:cs typeface="Calibri"/>
                  </a:rPr>
                  <a:t> optimizing</a:t>
                </a:r>
                <a:r>
                  <a:rPr lang="en-US" sz="1800" spc="-19"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this </a:t>
                </a:r>
                <a:r>
                  <a:rPr lang="en-US" sz="1800" spc="-4" dirty="0">
                    <a:solidFill>
                      <a:schemeClr val="tx1"/>
                    </a:solidFill>
                    <a:latin typeface="Corbel" panose="020B0503020204020204" pitchFamily="34" charset="0"/>
                    <a:cs typeface="Calibri"/>
                  </a:rPr>
                  <a:t>objective.</a:t>
                </a:r>
              </a:p>
              <a:p>
                <a:r>
                  <a:rPr lang="en-US" sz="1800" dirty="0">
                    <a:solidFill>
                      <a:schemeClr val="tx1"/>
                    </a:solidFill>
                    <a:latin typeface="Corbel" panose="020B0503020204020204" pitchFamily="34" charset="0"/>
                    <a:cs typeface="Calibri"/>
                  </a:rPr>
                  <a:t>Oversimplified. For full treatment of RL see </a:t>
                </a:r>
                <a:r>
                  <a:rPr lang="en-US" spc="-4" dirty="0">
                    <a:latin typeface="Corbel" panose="020B0503020204020204" pitchFamily="34" charset="0"/>
                    <a:cs typeface="Calibri"/>
                    <a:hlinkClick r:id="rId2"/>
                  </a:rPr>
                  <a:t>701.741</a:t>
                </a:r>
                <a:r>
                  <a:rPr lang="en-US" spc="-4" dirty="0">
                    <a:latin typeface="Corbel" panose="020B0503020204020204" pitchFamily="34" charset="0"/>
                    <a:cs typeface="Calibri"/>
                  </a:rPr>
                  <a:t> </a:t>
                </a:r>
                <a:r>
                  <a:rPr lang="en-US" spc="-4" dirty="0">
                    <a:solidFill>
                      <a:schemeClr val="tx1"/>
                    </a:solidFill>
                    <a:latin typeface="Corbel" panose="020B0503020204020204" pitchFamily="34" charset="0"/>
                    <a:cs typeface="Calibri"/>
                  </a:rPr>
                  <a:t>course, or </a:t>
                </a:r>
                <a:r>
                  <a:rPr lang="en-US" spc="-4" dirty="0">
                    <a:latin typeface="Corbel" panose="020B0503020204020204" pitchFamily="34" charset="0"/>
                    <a:cs typeface="Calibri"/>
                    <a:hlinkClick r:id="rId3"/>
                  </a:rPr>
                  <a:t>Huggingface’s course</a:t>
                </a:r>
                <a:endParaRPr lang="en-US"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type="body" sz="quarter" idx="16"/>
              </p:nvPr>
            </p:nvSpPr>
            <p:spPr>
              <a:blipFill>
                <a:blip r:embed="rId4"/>
                <a:stretch>
                  <a:fillRect l="-471" t="-2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6"/>
                <a:stretch>
                  <a:fillRect t="-2857"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1532694" y="3124246"/>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e>
                              </m:d>
                            </m:e>
                          </m:func>
                        </m:e>
                      </m:nary>
                    </m:oMath>
                  </m:oMathPara>
                </a14:m>
                <a:endParaRPr lang="en-US" sz="2000" dirty="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1532694" y="3124246"/>
                <a:ext cx="5783580" cy="848566"/>
              </a:xfrm>
              <a:prstGeom prst="rect">
                <a:avLst/>
              </a:prstGeom>
              <a:blipFill>
                <a:blip r:embed="rId7"/>
                <a:stretch>
                  <a:fillRect t="-101493" b="-15522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82875" y="3307615"/>
            <a:ext cx="1880588" cy="526051"/>
          </a:xfrm>
          <a:prstGeom prst="wedgeRoundRectCallout">
            <a:avLst>
              <a:gd name="adj1" fmla="val -55080"/>
              <a:gd name="adj2" fmla="val -159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Proof next slide; check it later in your own time!</a:t>
            </a:r>
          </a:p>
        </p:txBody>
      </p:sp>
    </p:spTree>
    <p:extLst>
      <p:ext uri="{BB962C8B-B14F-4D97-AF65-F5344CB8AC3E}">
        <p14:creationId xmlns:p14="http://schemas.microsoft.com/office/powerpoint/2010/main" val="210807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Corbel" panose="020B0503020204020204" pitchFamily="34" charset="0"/>
                <a:cs typeface="Calibri"/>
              </a:rPr>
              <a:t>Math Derivations </a:t>
            </a:r>
            <a:r>
              <a:rPr lang="en-US" sz="1600" spc="-4" dirty="0">
                <a:latin typeface="Corbel" panose="020B0503020204020204" pitchFamily="34" charset="0"/>
                <a:cs typeface="Calibri"/>
              </a:rPr>
              <a:t>(check it later in your own time!)</a:t>
            </a:r>
            <a:r>
              <a:rPr lang="en-US" spc="-4" dirty="0">
                <a:latin typeface="Corbel" panose="020B0503020204020204" pitchFamily="34" charset="0"/>
                <a:cs typeface="Calibri"/>
              </a:rPr>
              <a:t>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dirty="0">
                    <a:solidFill>
                      <a:schemeClr val="tx1"/>
                    </a:solidFill>
                  </a:rPr>
                  <a:t>Let’s compute the gradient:</a:t>
                </a:r>
              </a:p>
              <a:p>
                <a:endParaRPr lang="en-US" dirty="0">
                  <a:solidFill>
                    <a:schemeClr val="tx1"/>
                  </a:solidFill>
                </a:endParaRPr>
              </a:p>
              <a:p>
                <a:pPr marL="114300" indent="0">
                  <a:buNone/>
                </a:pPr>
                <a:endParaRPr lang="en-US" sz="1800" dirty="0">
                  <a:solidFill>
                    <a:schemeClr val="tx1"/>
                  </a:solidFill>
                </a:endParaRPr>
              </a:p>
              <a:p>
                <a:endParaRPr lang="en-US" dirty="0">
                  <a:solidFill>
                    <a:schemeClr val="tx1"/>
                  </a:solidFill>
                </a:endParaRPr>
              </a:p>
              <a:p>
                <a:r>
                  <a:rPr lang="en-US" dirty="0">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dirty="0">
                    <a:solidFill>
                      <a:schemeClr val="tx1"/>
                    </a:solidFill>
                  </a:rPr>
                  <a:t>  to turn sum back to expectation: </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dirty="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A6D950B-53EF-01C4-6CF1-2E8FDCCA17C8}"/>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73822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332551"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dirty="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73822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041885"/>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dirty="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041885"/>
                <a:ext cx="5783580" cy="848566"/>
              </a:xfrm>
              <a:prstGeom prst="rect">
                <a:avLst/>
              </a:prstGeom>
              <a:blipFill>
                <a:blip r:embed="rId5"/>
                <a:stretch>
                  <a:fillRect t="-101493" b="-156716"/>
                </a:stretch>
              </a:blipFill>
            </p:spPr>
            <p:txBody>
              <a:bodyPr/>
              <a:lstStyle/>
              <a:p>
                <a:r>
                  <a:rPr lang="en-US">
                    <a:noFill/>
                  </a:rPr>
                  <a:t> </a:t>
                </a:r>
              </a:p>
            </p:txBody>
          </p:sp>
        </mc:Fallback>
      </mc:AlternateContent>
    </p:spTree>
    <p:extLst>
      <p:ext uri="{BB962C8B-B14F-4D97-AF65-F5344CB8AC3E}">
        <p14:creationId xmlns:p14="http://schemas.microsoft.com/office/powerpoint/2010/main" val="101644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7" grpId="0" animBg="1"/>
      <p:bldP spid="18" grpId="0" animBg="1"/>
      <p:bldP spid="19" grpId="0"/>
      <p:bldP spid="20" grpId="0" animBg="1"/>
      <p:bldP spid="21" grpId="0" animBg="1"/>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1940-EE29-8F2A-9328-A2D11C878C42}"/>
              </a:ext>
            </a:extLst>
          </p:cNvPr>
          <p:cNvSpPr>
            <a:spLocks noGrp="1"/>
          </p:cNvSpPr>
          <p:nvPr>
            <p:ph type="title"/>
          </p:nvPr>
        </p:nvSpPr>
        <p:spPr/>
        <p:txBody>
          <a:bodyPr>
            <a:normAutofit/>
          </a:bodyPr>
          <a:lstStyle/>
          <a:p>
            <a:r>
              <a:rPr lang="en-US" sz="2800" dirty="0">
                <a:latin typeface="Corbel" panose="020B0503020204020204" pitchFamily="34" charset="0"/>
                <a:cs typeface="Calibri"/>
              </a:rPr>
              <a:t>Things that Generative LMs Can Do</a:t>
            </a:r>
            <a:endParaRPr lang="en-US" dirty="0"/>
          </a:p>
        </p:txBody>
      </p:sp>
      <p:sp>
        <p:nvSpPr>
          <p:cNvPr id="3" name="Content Placeholder 2">
            <a:extLst>
              <a:ext uri="{FF2B5EF4-FFF2-40B4-BE49-F238E27FC236}">
                <a16:creationId xmlns:a16="http://schemas.microsoft.com/office/drawing/2014/main" id="{F9D83586-0D88-8431-97A0-4A9DECF39B3A}"/>
              </a:ext>
            </a:extLst>
          </p:cNvPr>
          <p:cNvSpPr>
            <a:spLocks noGrp="1"/>
          </p:cNvSpPr>
          <p:nvPr>
            <p:ph type="body" sz="quarter" idx="16"/>
          </p:nvPr>
        </p:nvSpPr>
        <p:spPr/>
        <p:txBody>
          <a:bodyPr>
            <a:noAutofit/>
          </a:bodyPr>
          <a:lstStyle/>
          <a:p>
            <a:r>
              <a:rPr lang="en-US" sz="1700" dirty="0">
                <a:latin typeface="Corbel" panose="020B0503020204020204" pitchFamily="34" charset="0"/>
                <a:cs typeface="Calibri"/>
              </a:rPr>
              <a:t>Johns Hopkins University</a:t>
            </a:r>
            <a:r>
              <a:rPr lang="en-US" sz="1700" spc="-15" dirty="0">
                <a:latin typeface="Corbel" panose="020B0503020204020204" pitchFamily="34" charset="0"/>
                <a:cs typeface="Calibri"/>
              </a:rPr>
              <a:t> </a:t>
            </a:r>
            <a:r>
              <a:rPr lang="en-US" sz="1700" dirty="0">
                <a:latin typeface="Corbel" panose="020B0503020204020204" pitchFamily="34" charset="0"/>
                <a:cs typeface="Calibri"/>
              </a:rPr>
              <a:t>is in _______ </a:t>
            </a:r>
            <a:r>
              <a:rPr lang="en-US" sz="1700" spc="-4" dirty="0">
                <a:latin typeface="Corbel" panose="020B0503020204020204" pitchFamily="34" charset="0"/>
                <a:cs typeface="Calibri"/>
              </a:rPr>
              <a:t>Baltimore.</a:t>
            </a:r>
            <a:r>
              <a:rPr lang="en-US" sz="1700" spc="-34"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[Trivia]</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 put _______ fork</a:t>
            </a:r>
            <a:r>
              <a:rPr lang="en-US" sz="1700" spc="-23" dirty="0">
                <a:latin typeface="Corbel" panose="020B0503020204020204" pitchFamily="34" charset="0"/>
                <a:cs typeface="Calibri"/>
              </a:rPr>
              <a:t> </a:t>
            </a:r>
            <a:r>
              <a:rPr lang="en-US" sz="1700" dirty="0">
                <a:latin typeface="Corbel" panose="020B0503020204020204" pitchFamily="34" charset="0"/>
                <a:cs typeface="Calibri"/>
              </a:rPr>
              <a:t>down</a:t>
            </a:r>
            <a:r>
              <a:rPr lang="en-US" sz="1700" spc="-4" dirty="0">
                <a:latin typeface="Corbel" panose="020B0503020204020204" pitchFamily="34" charset="0"/>
                <a:cs typeface="Calibri"/>
              </a:rPr>
              <a:t> on</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 table.</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[syntax]</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woman</a:t>
            </a:r>
            <a:r>
              <a:rPr lang="en-US" sz="1700" spc="11" dirty="0">
                <a:latin typeface="Corbel" panose="020B0503020204020204" pitchFamily="34" charset="0"/>
                <a:cs typeface="Calibri"/>
              </a:rPr>
              <a:t> </a:t>
            </a:r>
            <a:r>
              <a:rPr lang="en-US" sz="1700" spc="-4" dirty="0">
                <a:latin typeface="Corbel" panose="020B0503020204020204" pitchFamily="34" charset="0"/>
                <a:cs typeface="Calibri"/>
              </a:rPr>
              <a:t>walked</a:t>
            </a:r>
            <a:r>
              <a:rPr lang="en-US" sz="1700" spc="8" dirty="0">
                <a:latin typeface="Corbel" panose="020B0503020204020204" pitchFamily="34" charset="0"/>
                <a:cs typeface="Calibri"/>
              </a:rPr>
              <a:t> </a:t>
            </a:r>
            <a:r>
              <a:rPr lang="en-US" sz="1700" dirty="0">
                <a:latin typeface="Corbel" panose="020B0503020204020204" pitchFamily="34" charset="0"/>
                <a:cs typeface="Calibri"/>
              </a:rPr>
              <a:t>across</a:t>
            </a:r>
            <a:r>
              <a:rPr lang="en-US" sz="1700" spc="8"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street,</a:t>
            </a:r>
            <a:r>
              <a:rPr lang="en-US" sz="1700" spc="8" dirty="0">
                <a:latin typeface="Corbel" panose="020B0503020204020204" pitchFamily="34" charset="0"/>
                <a:cs typeface="Calibri"/>
              </a:rPr>
              <a:t> </a:t>
            </a:r>
            <a:r>
              <a:rPr lang="en-US" sz="1700" dirty="0">
                <a:latin typeface="Corbel" panose="020B0503020204020204" pitchFamily="34" charset="0"/>
                <a:cs typeface="Calibri"/>
              </a:rPr>
              <a:t>checking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for</a:t>
            </a:r>
            <a:r>
              <a:rPr lang="en-US" sz="1700" spc="-15" dirty="0">
                <a:latin typeface="Corbel" panose="020B0503020204020204" pitchFamily="34" charset="0"/>
                <a:cs typeface="Calibri"/>
              </a:rPr>
              <a:t> </a:t>
            </a:r>
            <a:r>
              <a:rPr lang="en-US" sz="1700" dirty="0">
                <a:latin typeface="Corbel" panose="020B0503020204020204" pitchFamily="34" charset="0"/>
                <a:cs typeface="Calibri"/>
              </a:rPr>
              <a:t>traffic</a:t>
            </a:r>
            <a:r>
              <a:rPr lang="en-US" sz="1700" spc="4" dirty="0">
                <a:latin typeface="Corbel" panose="020B0503020204020204" pitchFamily="34" charset="0"/>
                <a:cs typeface="Calibri"/>
              </a:rPr>
              <a:t> </a:t>
            </a:r>
            <a:r>
              <a:rPr lang="en-US" sz="1700" dirty="0">
                <a:latin typeface="Corbel" panose="020B0503020204020204" pitchFamily="34" charset="0"/>
                <a:cs typeface="Calibri"/>
              </a:rPr>
              <a:t>over _______ shoulder.</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[coreference]</a:t>
            </a:r>
            <a:br>
              <a:rPr lang="en-US" sz="1700"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I</a:t>
            </a:r>
            <a:r>
              <a:rPr lang="en-US" sz="1700" spc="4" dirty="0">
                <a:latin typeface="Corbel" panose="020B0503020204020204" pitchFamily="34" charset="0"/>
                <a:cs typeface="Calibri"/>
              </a:rPr>
              <a:t> </a:t>
            </a:r>
            <a:r>
              <a:rPr lang="en-US" sz="1700" dirty="0">
                <a:latin typeface="Corbel" panose="020B0503020204020204" pitchFamily="34" charset="0"/>
                <a:cs typeface="Calibri"/>
              </a:rPr>
              <a:t>went</a:t>
            </a:r>
            <a:r>
              <a:rPr lang="en-US" sz="1700" spc="8" dirty="0">
                <a:latin typeface="Corbel" panose="020B0503020204020204" pitchFamily="34" charset="0"/>
                <a:cs typeface="Calibri"/>
              </a:rPr>
              <a:t> </a:t>
            </a:r>
            <a:r>
              <a:rPr lang="en-US" sz="1700" dirty="0">
                <a:latin typeface="Corbel" panose="020B0503020204020204" pitchFamily="34" charset="0"/>
                <a:cs typeface="Calibri"/>
              </a:rPr>
              <a:t>to</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ocean</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to</a:t>
            </a:r>
            <a:r>
              <a:rPr lang="en-US" sz="1700" dirty="0">
                <a:latin typeface="Corbel" panose="020B0503020204020204" pitchFamily="34" charset="0"/>
                <a:cs typeface="Calibri"/>
              </a:rPr>
              <a:t> see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fish,</a:t>
            </a:r>
            <a:r>
              <a:rPr lang="en-US" sz="1700" spc="4" dirty="0">
                <a:latin typeface="Corbel" panose="020B0503020204020204" pitchFamily="34" charset="0"/>
                <a:cs typeface="Calibri"/>
              </a:rPr>
              <a:t> </a:t>
            </a:r>
            <a:r>
              <a:rPr lang="en-US" sz="1700" dirty="0">
                <a:latin typeface="Corbel" panose="020B0503020204020204" pitchFamily="34" charset="0"/>
                <a:cs typeface="Calibri"/>
              </a:rPr>
              <a:t>turtles,</a:t>
            </a:r>
            <a:r>
              <a:rPr lang="en-US" sz="1700" spc="8" dirty="0">
                <a:latin typeface="Corbel" panose="020B0503020204020204" pitchFamily="34" charset="0"/>
                <a:cs typeface="Calibri"/>
              </a:rPr>
              <a:t> </a:t>
            </a:r>
            <a:r>
              <a:rPr lang="en-US" sz="1700" dirty="0">
                <a:latin typeface="Corbel" panose="020B0503020204020204" pitchFamily="34" charset="0"/>
                <a:cs typeface="Calibri"/>
              </a:rPr>
              <a:t>seals,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and </a:t>
            </a:r>
            <a:r>
              <a:rPr lang="en-US" sz="1700" dirty="0">
                <a:latin typeface="Corbel" panose="020B0503020204020204" pitchFamily="34" charset="0"/>
                <a:cs typeface="Calibri"/>
              </a:rPr>
              <a:t>_______.  </a:t>
            </a:r>
            <a:r>
              <a:rPr lang="en-US" sz="1700" dirty="0">
                <a:solidFill>
                  <a:srgbClr val="C00000"/>
                </a:solidFill>
                <a:latin typeface="Corbel" panose="020B0503020204020204" pitchFamily="34" charset="0"/>
                <a:cs typeface="Calibri"/>
              </a:rPr>
              <a:t>[lexical</a:t>
            </a:r>
            <a:r>
              <a:rPr lang="en-US" sz="1700" spc="-38" dirty="0">
                <a:solidFill>
                  <a:srgbClr val="C00000"/>
                </a:solidFill>
                <a:latin typeface="Corbel" panose="020B0503020204020204" pitchFamily="34" charset="0"/>
                <a:cs typeface="Calibri"/>
              </a:rPr>
              <a:t> </a:t>
            </a:r>
            <a:r>
              <a:rPr lang="en-US" sz="1700" spc="-4" dirty="0">
                <a:solidFill>
                  <a:srgbClr val="C00000"/>
                </a:solidFill>
                <a:latin typeface="Corbel" panose="020B0503020204020204" pitchFamily="34" charset="0"/>
                <a:cs typeface="Calibri"/>
              </a:rPr>
              <a:t>semantics/topic]</a:t>
            </a:r>
            <a:br>
              <a:rPr lang="en-US" sz="1700" spc="-4" dirty="0">
                <a:solidFill>
                  <a:srgbClr val="C00000"/>
                </a:solidFill>
                <a:latin typeface="Corbel" panose="020B0503020204020204" pitchFamily="34" charset="0"/>
                <a:cs typeface="Calibri"/>
              </a:rPr>
            </a:br>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What I</a:t>
            </a:r>
            <a:r>
              <a:rPr lang="en-US" sz="1700" spc="4" dirty="0">
                <a:latin typeface="Corbel" panose="020B0503020204020204" pitchFamily="34" charset="0"/>
                <a:cs typeface="Calibri"/>
              </a:rPr>
              <a:t> </a:t>
            </a:r>
            <a:r>
              <a:rPr lang="en-US" sz="1700" dirty="0">
                <a:latin typeface="Corbel" panose="020B0503020204020204" pitchFamily="34" charset="0"/>
                <a:cs typeface="Calibri"/>
              </a:rPr>
              <a:t>got</a:t>
            </a:r>
            <a:r>
              <a:rPr lang="en-US" sz="1700" spc="-4" dirty="0">
                <a:latin typeface="Corbel" panose="020B0503020204020204" pitchFamily="34" charset="0"/>
                <a:cs typeface="Calibri"/>
              </a:rPr>
              <a:t> </a:t>
            </a:r>
            <a:r>
              <a:rPr lang="en-US" sz="1700" dirty="0">
                <a:latin typeface="Corbel" panose="020B0503020204020204" pitchFamily="34" charset="0"/>
                <a:cs typeface="Calibri"/>
              </a:rPr>
              <a:t>from</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two</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hours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watching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it</a:t>
            </a:r>
            <a:r>
              <a:rPr lang="en-US" sz="1700" spc="11" dirty="0">
                <a:latin typeface="Corbel" panose="020B0503020204020204" pitchFamily="34" charset="0"/>
                <a:cs typeface="Calibri"/>
              </a:rPr>
              <a:t> </a:t>
            </a:r>
            <a:r>
              <a:rPr lang="en-US" sz="1700" dirty="0">
                <a:latin typeface="Corbel" panose="020B0503020204020204" pitchFamily="34" charset="0"/>
                <a:cs typeface="Calibri"/>
              </a:rPr>
              <a:t>was</a:t>
            </a:r>
            <a:r>
              <a:rPr lang="en-US" sz="1700" spc="8" dirty="0">
                <a:latin typeface="Corbel" panose="020B0503020204020204" pitchFamily="34" charset="0"/>
                <a:cs typeface="Calibri"/>
              </a:rPr>
              <a:t> </a:t>
            </a:r>
            <a:r>
              <a:rPr lang="en-US" sz="1700" dirty="0">
                <a:latin typeface="Corbel" panose="020B0503020204020204" pitchFamily="34" charset="0"/>
                <a:cs typeface="Calibri"/>
              </a:rPr>
              <a:t>popcorn</a:t>
            </a:r>
            <a:r>
              <a:rPr lang="en-US" sz="1700" spc="-4" dirty="0">
                <a:latin typeface="Corbel" panose="020B0503020204020204" pitchFamily="34" charset="0"/>
                <a:cs typeface="Calibri"/>
              </a:rPr>
              <a:t>. 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movie</a:t>
            </a:r>
            <a:r>
              <a:rPr lang="en-US" sz="1700" spc="-8" dirty="0">
                <a:latin typeface="Corbel" panose="020B0503020204020204" pitchFamily="34" charset="0"/>
                <a:cs typeface="Calibri"/>
              </a:rPr>
              <a:t> </a:t>
            </a:r>
            <a:r>
              <a:rPr lang="en-US" sz="1700" dirty="0">
                <a:latin typeface="Corbel" panose="020B0503020204020204" pitchFamily="34" charset="0"/>
                <a:cs typeface="Calibri"/>
              </a:rPr>
              <a:t>was _______.</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[sentiment]</a:t>
            </a:r>
            <a:br>
              <a:rPr lang="en-US" sz="1700" dirty="0">
                <a:solidFill>
                  <a:srgbClr val="175E53"/>
                </a:solidFill>
                <a:latin typeface="Corbel" panose="020B0503020204020204" pitchFamily="34" charset="0"/>
                <a:cs typeface="Calibri"/>
              </a:rPr>
            </a:br>
            <a:endParaRPr lang="en-US" sz="1700" dirty="0">
              <a:solidFill>
                <a:srgbClr val="175E53"/>
              </a:solidFill>
              <a:latin typeface="Corbel" panose="020B0503020204020204" pitchFamily="34" charset="0"/>
              <a:cs typeface="Calibri"/>
            </a:endParaRPr>
          </a:p>
          <a:p>
            <a:r>
              <a:rPr lang="en-US" sz="1700" spc="-4" dirty="0">
                <a:latin typeface="Corbel" panose="020B0503020204020204" pitchFamily="34" charset="0"/>
                <a:cs typeface="Calibri"/>
              </a:rPr>
              <a:t>Thinking </a:t>
            </a:r>
            <a:r>
              <a:rPr lang="en-US" sz="1700" dirty="0">
                <a:latin typeface="Corbel" panose="020B0503020204020204" pitchFamily="34" charset="0"/>
                <a:cs typeface="Calibri"/>
              </a:rPr>
              <a:t>about</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sequence</a:t>
            </a:r>
            <a:r>
              <a:rPr lang="en-US" sz="1700" spc="15" dirty="0">
                <a:latin typeface="Corbel" panose="020B0503020204020204" pitchFamily="34" charset="0"/>
                <a:cs typeface="Calibri"/>
              </a:rPr>
              <a:t> </a:t>
            </a:r>
            <a:r>
              <a:rPr lang="en-US" sz="1700" dirty="0">
                <a:latin typeface="Corbel" panose="020B0503020204020204" pitchFamily="34" charset="0"/>
                <a:cs typeface="Calibri"/>
              </a:rPr>
              <a:t>1, 1,</a:t>
            </a:r>
            <a:r>
              <a:rPr lang="en-US" sz="1700" spc="4" dirty="0">
                <a:latin typeface="Corbel" panose="020B0503020204020204" pitchFamily="34" charset="0"/>
                <a:cs typeface="Calibri"/>
              </a:rPr>
              <a:t> </a:t>
            </a:r>
            <a:r>
              <a:rPr lang="en-US" sz="1700" dirty="0">
                <a:latin typeface="Corbel" panose="020B0503020204020204" pitchFamily="34" charset="0"/>
                <a:cs typeface="Calibri"/>
              </a:rPr>
              <a:t>2,</a:t>
            </a:r>
            <a:r>
              <a:rPr lang="en-US" sz="1700" spc="-4" dirty="0">
                <a:latin typeface="Corbel" panose="020B0503020204020204" pitchFamily="34" charset="0"/>
                <a:cs typeface="Calibri"/>
              </a:rPr>
              <a:t> </a:t>
            </a:r>
            <a:r>
              <a:rPr lang="en-US" sz="1700" dirty="0">
                <a:latin typeface="Corbel" panose="020B0503020204020204" pitchFamily="34" charset="0"/>
                <a:cs typeface="Calibri"/>
              </a:rPr>
              <a:t>3,</a:t>
            </a:r>
            <a:r>
              <a:rPr lang="en-US" sz="1700" spc="8" dirty="0">
                <a:latin typeface="Corbel" panose="020B0503020204020204" pitchFamily="34" charset="0"/>
                <a:cs typeface="Calibri"/>
              </a:rPr>
              <a:t> </a:t>
            </a:r>
            <a:r>
              <a:rPr lang="en-US" sz="1700" dirty="0">
                <a:latin typeface="Corbel" panose="020B0503020204020204" pitchFamily="34" charset="0"/>
                <a:cs typeface="Calibri"/>
              </a:rPr>
              <a:t>5,</a:t>
            </a:r>
            <a:r>
              <a:rPr lang="en-US" sz="1700" spc="-4" dirty="0">
                <a:latin typeface="Corbel" panose="020B0503020204020204" pitchFamily="34" charset="0"/>
                <a:cs typeface="Calibri"/>
              </a:rPr>
              <a:t> </a:t>
            </a:r>
            <a:r>
              <a:rPr lang="en-US" sz="1700" dirty="0">
                <a:latin typeface="Corbel" panose="020B0503020204020204" pitchFamily="34" charset="0"/>
                <a:cs typeface="Calibri"/>
              </a:rPr>
              <a:t>8,</a:t>
            </a:r>
            <a:r>
              <a:rPr lang="en-US" sz="1700" spc="4" dirty="0">
                <a:latin typeface="Corbel" panose="020B0503020204020204" pitchFamily="34" charset="0"/>
                <a:cs typeface="Calibri"/>
              </a:rPr>
              <a:t> </a:t>
            </a:r>
            <a:r>
              <a:rPr lang="en-US" sz="1700" spc="-4" dirty="0">
                <a:latin typeface="Corbel" panose="020B0503020204020204" pitchFamily="34" charset="0"/>
                <a:cs typeface="Calibri"/>
              </a:rPr>
              <a:t>13,</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21, </a:t>
            </a:r>
            <a:r>
              <a:rPr lang="en-US" sz="1700" dirty="0">
                <a:latin typeface="Corbel" panose="020B0503020204020204" pitchFamily="34" charset="0"/>
                <a:cs typeface="Calibri"/>
              </a:rPr>
              <a:t>___ </a:t>
            </a:r>
            <a:r>
              <a:rPr lang="en-US" sz="1700" dirty="0">
                <a:solidFill>
                  <a:srgbClr val="C00000"/>
                </a:solidFill>
                <a:latin typeface="Corbel" panose="020B0503020204020204" pitchFamily="34" charset="0"/>
                <a:cs typeface="Calibri"/>
              </a:rPr>
              <a:t>[</a:t>
            </a:r>
            <a:r>
              <a:rPr lang="en-US" sz="1700" spc="-4" dirty="0">
                <a:solidFill>
                  <a:srgbClr val="C00000"/>
                </a:solidFill>
                <a:latin typeface="Corbel" panose="020B0503020204020204" pitchFamily="34" charset="0"/>
                <a:cs typeface="Calibri"/>
              </a:rPr>
              <a:t>basic </a:t>
            </a:r>
            <a:r>
              <a:rPr lang="en-US" sz="1700" dirty="0">
                <a:solidFill>
                  <a:srgbClr val="C00000"/>
                </a:solidFill>
                <a:latin typeface="Corbel" panose="020B0503020204020204" pitchFamily="34" charset="0"/>
                <a:cs typeface="Calibri"/>
              </a:rPr>
              <a:t>arithmetic]</a:t>
            </a:r>
          </a:p>
        </p:txBody>
      </p:sp>
      <p:sp>
        <p:nvSpPr>
          <p:cNvPr id="5" name="TextBox 4">
            <a:extLst>
              <a:ext uri="{FF2B5EF4-FFF2-40B4-BE49-F238E27FC236}">
                <a16:creationId xmlns:a16="http://schemas.microsoft.com/office/drawing/2014/main" id="{D0983BCE-5A1F-6A60-D9F9-8EF3C86DFCAC}"/>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52958782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dirty="0">
                    <a:solidFill>
                      <a:schemeClr val="tx1"/>
                    </a:solidFill>
                  </a:rPr>
                  <a:t>This gives us the following update rule: </a:t>
                </a:r>
              </a:p>
              <a:p>
                <a:pPr marL="114300" indent="0">
                  <a:buNone/>
                </a:pPr>
                <a:endParaRPr lang="en-US" sz="1800" dirty="0">
                  <a:solidFill>
                    <a:schemeClr val="tx1"/>
                  </a:solidFill>
                </a:endParaRPr>
              </a:p>
              <a:p>
                <a:pPr marL="114300" indent="0">
                  <a:buNone/>
                </a:pPr>
                <a:endParaRPr lang="en-US" dirty="0">
                  <a:solidFill>
                    <a:schemeClr val="tx1"/>
                  </a:solidFill>
                </a:endParaRPr>
              </a:p>
              <a:p>
                <a:pPr marL="114300" indent="0">
                  <a:buNone/>
                </a:pPr>
                <a:br>
                  <a:rPr lang="en-US" dirty="0">
                    <a:solidFill>
                      <a:schemeClr val="tx1"/>
                    </a:solidFill>
                  </a:rPr>
                </a:br>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00B050"/>
                    </a:solidFill>
                  </a:rPr>
                  <a:t>large</a:t>
                </a:r>
                <a:r>
                  <a:rPr lang="en-US" dirty="0">
                    <a:solidFill>
                      <a:schemeClr val="tx1"/>
                    </a:solidFill>
                  </a:rPr>
                  <a:t>, we take proportionately </a:t>
                </a:r>
                <a:r>
                  <a:rPr lang="en-US" dirty="0">
                    <a:solidFill>
                      <a:srgbClr val="00B050"/>
                    </a:solidFill>
                  </a:rPr>
                  <a:t>large</a:t>
                </a:r>
                <a:r>
                  <a:rPr lang="en-US" dirty="0">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C00000"/>
                    </a:solidFill>
                  </a:rPr>
                  <a:t>small</a:t>
                </a:r>
                <a:r>
                  <a:rPr lang="en-US" dirty="0">
                    <a:solidFill>
                      <a:schemeClr val="tx1"/>
                    </a:solidFill>
                  </a:rPr>
                  <a:t>, we take proportionately </a:t>
                </a:r>
                <a:r>
                  <a:rPr lang="en-US" dirty="0">
                    <a:solidFill>
                      <a:srgbClr val="C00000"/>
                    </a:solidFill>
                  </a:rPr>
                  <a:t>small </a:t>
                </a:r>
                <a:r>
                  <a:rPr lang="en-US" dirty="0">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This is why it’s called “reinforcement learning”: </a:t>
            </a:r>
            <a:br>
              <a:rPr lang="en-US" sz="1800" dirty="0">
                <a:latin typeface="Corbel" panose="020B0503020204020204" pitchFamily="34" charset="0"/>
              </a:rPr>
            </a:br>
            <a:r>
              <a:rPr lang="en-US" sz="1800" dirty="0">
                <a:latin typeface="Corbel" panose="020B0503020204020204" pitchFamily="34" charset="0"/>
              </a:rPr>
              <a:t>we reinforce good actions, increasing the chance they happen again.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78234-F447-5EEB-54BF-E6B2EC8CEE3B}"/>
                  </a:ext>
                </a:extLst>
              </p:cNvPr>
              <p:cNvSpPr txBox="1"/>
              <p:nvPr/>
            </p:nvSpPr>
            <p:spPr>
              <a:xfrm>
                <a:off x="1208339" y="1491167"/>
                <a:ext cx="672338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𝜃</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r>
                                <a:rPr lang="en-US" sz="2800" i="1">
                                  <a:solidFill>
                                    <a:srgbClr val="0E0CC0"/>
                                  </a:solidFill>
                                  <a:latin typeface="Cambria Math" panose="02040503050406030204" pitchFamily="18" charset="0"/>
                                </a:rPr>
                                <m:t>𝑠</m:t>
                              </m:r>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r>
                            <a:rPr lang="en-US" sz="2800" i="1">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𝜃</m:t>
                              </m:r>
                            </m:sub>
                          </m:sSub>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log</m:t>
                              </m:r>
                            </m:fNa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𝑝</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𝑠</m:t>
                                  </m:r>
                                </m:e>
                              </m:d>
                            </m:e>
                          </m:func>
                        </m:e>
                      </m:nary>
                    </m:oMath>
                  </m:oMathPara>
                </a14:m>
                <a:endParaRPr lang="en-US" sz="2800" dirty="0"/>
              </a:p>
            </p:txBody>
          </p:sp>
        </mc:Choice>
        <mc:Fallback xmlns="">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208339" y="1491167"/>
                <a:ext cx="6723380" cy="1268552"/>
              </a:xfrm>
              <a:prstGeom prst="rect">
                <a:avLst/>
              </a:prstGeom>
              <a:blipFill>
                <a:blip r:embed="rId3"/>
                <a:stretch>
                  <a:fillRect t="-106931" b="-162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A5E4D4-8814-7E1E-3464-2F13E2B994A8}"/>
                  </a:ext>
                </a:extLst>
              </p:cNvPr>
              <p:cNvSpPr txBox="1"/>
              <p:nvPr/>
            </p:nvSpPr>
            <p:spPr>
              <a:xfrm>
                <a:off x="4815840" y="695854"/>
                <a:ext cx="3458210" cy="93262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2000" dirty="0">
                    <a:latin typeface="Corbel" panose="020B0503020204020204" pitchFamily="34" charset="0"/>
                  </a:rPr>
                  <a:t>Note, </a:t>
                </a:r>
                <a14:m>
                  <m:oMath xmlns:m="http://schemas.openxmlformats.org/officeDocument/2006/math">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oMath>
                </a14:m>
                <a:r>
                  <a:rPr lang="en-US" sz="2000" dirty="0">
                    <a:latin typeface="Corbel" panose="020B0503020204020204" pitchFamily="34" charset="0"/>
                  </a:rPr>
                  <a:t>could be any arbitrary, non-differentiable reward function that we design. </a:t>
                </a:r>
              </a:p>
            </p:txBody>
          </p:sp>
        </mc:Choice>
        <mc:Fallback xmlns="">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815840" y="695854"/>
                <a:ext cx="3458210" cy="932628"/>
              </a:xfrm>
              <a:prstGeom prst="wedgeRoundRectCallout">
                <a:avLst>
                  <a:gd name="adj1" fmla="val -35716"/>
                  <a:gd name="adj2" fmla="val 75378"/>
                  <a:gd name="adj3" fmla="val 16667"/>
                </a:avLst>
              </a:prstGeom>
              <a:blipFill>
                <a:blip r:embed="rId4"/>
                <a:stretch>
                  <a:fillRect l="-2190" t="-5319" r="-4015"/>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51200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413" b="-2058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type="body" sz="quarter" idx="16"/>
          </p:nvPr>
        </p:nvSpPr>
        <p:spPr/>
        <p:txBody>
          <a:bodyPr/>
          <a:lstStyle/>
          <a:p>
            <a:r>
              <a:rPr lang="en-US" dirty="0">
                <a:solidFill>
                  <a:schemeClr val="tx1"/>
                </a:solidFill>
              </a:rPr>
              <a:t>Obviously, we don’t want to </a:t>
            </a:r>
            <a:r>
              <a:rPr lang="en-US" dirty="0">
                <a:solidFill>
                  <a:srgbClr val="C00000"/>
                </a:solidFill>
              </a:rPr>
              <a:t>use human feedback directly</a:t>
            </a:r>
            <a:r>
              <a:rPr lang="en-US" dirty="0">
                <a:solidFill>
                  <a:schemeClr val="tx1"/>
                </a:solidFill>
              </a:rPr>
              <a:t> since that could be 💰💰💰 </a:t>
            </a:r>
          </a:p>
          <a:p>
            <a:r>
              <a:rPr lang="en-US" dirty="0">
                <a:solidFill>
                  <a:schemeClr val="tx1"/>
                </a:solidFill>
              </a:rPr>
              <a:t>Alternatively, we can build a model to </a:t>
            </a:r>
            <a:r>
              <a:rPr lang="en-US" dirty="0">
                <a:solidFill>
                  <a:srgbClr val="C00000"/>
                </a:solidFill>
              </a:rPr>
              <a:t>mimic their preferences</a:t>
            </a:r>
            <a:r>
              <a:rPr lang="en-US" dirty="0">
                <a:solidFill>
                  <a:schemeClr val="tx1"/>
                </a:solidFill>
              </a:rPr>
              <a:t> </a:t>
            </a:r>
            <a:r>
              <a:rPr lang="en-US" sz="1800" spc="-4" dirty="0">
                <a:latin typeface="Corbel" panose="020B0503020204020204" pitchFamily="34" charset="0"/>
                <a:cs typeface="Calibri"/>
              </a:rPr>
              <a:t>[</a:t>
            </a:r>
            <a:r>
              <a:rPr lang="en-US" sz="1800" u="heavy" spc="-4" dirty="0">
                <a:solidFill>
                  <a:srgbClr val="007B92"/>
                </a:solidFill>
                <a:uFill>
                  <a:solidFill>
                    <a:srgbClr val="007B92"/>
                  </a:solidFill>
                </a:uFill>
                <a:latin typeface="Corbel" panose="020B0503020204020204" pitchFamily="34" charset="0"/>
                <a:cs typeface="Calibri"/>
              </a:rPr>
              <a:t>Knox</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dirty="0">
                <a:solidFill>
                  <a:srgbClr val="007B92"/>
                </a:solidFill>
                <a:uFill>
                  <a:solidFill>
                    <a:srgbClr val="007B92"/>
                  </a:solidFill>
                </a:uFill>
                <a:latin typeface="Corbel" panose="020B0503020204020204" pitchFamily="34" charset="0"/>
                <a:cs typeface="Calibri"/>
              </a:rPr>
              <a:t>and</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Stone,</a:t>
            </a:r>
            <a:r>
              <a:rPr lang="en-US" sz="1800" u="heavy" spc="-11"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2009</a:t>
            </a:r>
            <a:r>
              <a:rPr lang="en-US" sz="1800" spc="-4" dirty="0">
                <a:latin typeface="Corbel" panose="020B0503020204020204" pitchFamily="34" charset="0"/>
                <a:cs typeface="Calibri"/>
              </a:rPr>
              <a:t>]</a:t>
            </a:r>
          </a:p>
          <a:p>
            <a:endParaRPr lang="en-US" dirty="0">
              <a:solidFill>
                <a:schemeClr val="tx1"/>
              </a:solidFill>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90995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413" b="-2058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1:</a:t>
            </a:r>
            <a:r>
              <a:rPr lang="en-US" sz="1800" spc="-4" dirty="0">
                <a:solidFill>
                  <a:schemeClr val="tx1"/>
                </a:solidFill>
                <a:latin typeface="Corbel" panose="020B0503020204020204" pitchFamily="34" charset="0"/>
                <a:cs typeface="Calibri"/>
              </a:rPr>
              <a:t> get humans to </a:t>
            </a:r>
            <a:r>
              <a:rPr lang="en-US" sz="1800" spc="-4" dirty="0">
                <a:solidFill>
                  <a:srgbClr val="C00000"/>
                </a:solidFill>
                <a:latin typeface="Corbel" panose="020B0503020204020204" pitchFamily="34" charset="0"/>
                <a:cs typeface="Calibri"/>
              </a:rPr>
              <a:t>score each output</a:t>
            </a: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object 10">
            <a:extLst>
              <a:ext uri="{FF2B5EF4-FFF2-40B4-BE49-F238E27FC236}">
                <a16:creationId xmlns:a16="http://schemas.microsoft.com/office/drawing/2014/main" id="{95FD71D8-098E-FBC6-C698-FB7AE9D55AE9}"/>
              </a:ext>
            </a:extLst>
          </p:cNvPr>
          <p:cNvSpPr txBox="1"/>
          <p:nvPr/>
        </p:nvSpPr>
        <p:spPr>
          <a:xfrm>
            <a:off x="497841" y="2371716"/>
            <a:ext cx="2736179" cy="1087317"/>
          </a:xfrm>
          <a:prstGeom prst="rect">
            <a:avLst/>
          </a:prstGeom>
        </p:spPr>
        <p:txBody>
          <a:bodyPr vert="horz" wrap="square" lIns="0" tIns="10001" rIns="0" bIns="0" rtlCol="0">
            <a:spAutoFit/>
          </a:bodyPr>
          <a:lstStyle/>
          <a:p>
            <a:pPr marL="9525">
              <a:spcBef>
                <a:spcPts val="79"/>
              </a:spcBef>
            </a:pPr>
            <a:r>
              <a:rPr spc="-4" dirty="0">
                <a:latin typeface="Courier New"/>
                <a:cs typeface="Courier New"/>
              </a:rPr>
              <a:t>SAN</a:t>
            </a:r>
            <a:r>
              <a:rPr spc="-38"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California</a:t>
            </a:r>
            <a:r>
              <a:rPr spc="30" dirty="0">
                <a:latin typeface="Courier New"/>
                <a:cs typeface="Courier New"/>
              </a:rPr>
              <a:t> </a:t>
            </a:r>
            <a:r>
              <a:rPr spc="-4" dirty="0">
                <a:latin typeface="Courier New"/>
                <a:cs typeface="Courier New"/>
              </a:rPr>
              <a:t>(CNN)</a:t>
            </a:r>
            <a:r>
              <a:rPr spc="34" dirty="0">
                <a:latin typeface="Courier New"/>
                <a:cs typeface="Courier New"/>
              </a:rPr>
              <a:t> </a:t>
            </a:r>
            <a:r>
              <a:rPr spc="-4" dirty="0">
                <a:latin typeface="Courier New"/>
                <a:cs typeface="Courier New"/>
              </a:rPr>
              <a:t>-- </a:t>
            </a:r>
            <a:r>
              <a:rPr spc="-889" dirty="0">
                <a:latin typeface="Courier New"/>
                <a:cs typeface="Courier New"/>
              </a:rPr>
              <a:t> </a:t>
            </a:r>
            <a:r>
              <a:rPr dirty="0">
                <a:latin typeface="Courier New"/>
                <a:cs typeface="Courier New"/>
              </a:rPr>
              <a:t>A </a:t>
            </a:r>
            <a:r>
              <a:rPr spc="-4" dirty="0">
                <a:latin typeface="Courier New"/>
                <a:cs typeface="Courier New"/>
              </a:rPr>
              <a:t>magnitude 4.2 </a:t>
            </a:r>
            <a:r>
              <a:rPr dirty="0">
                <a:latin typeface="Courier New"/>
                <a:cs typeface="Courier New"/>
              </a:rPr>
              <a:t> </a:t>
            </a:r>
            <a:r>
              <a:rPr spc="-4" dirty="0">
                <a:latin typeface="Courier New"/>
                <a:cs typeface="Courier New"/>
              </a:rPr>
              <a:t>earthquake</a:t>
            </a:r>
            <a:r>
              <a:rPr spc="-15" dirty="0">
                <a:latin typeface="Courier New"/>
                <a:cs typeface="Courier New"/>
              </a:rPr>
              <a:t> </a:t>
            </a:r>
            <a:r>
              <a:rPr spc="-4" dirty="0">
                <a:latin typeface="Courier New"/>
                <a:cs typeface="Courier New"/>
              </a:rPr>
              <a:t>shook</a:t>
            </a:r>
            <a:r>
              <a:rPr spc="-11" dirty="0">
                <a:latin typeface="Courier New"/>
                <a:cs typeface="Courier New"/>
              </a:rPr>
              <a:t> </a:t>
            </a:r>
            <a:r>
              <a:rPr spc="-4" dirty="0">
                <a:latin typeface="Courier New"/>
                <a:cs typeface="Courier New"/>
              </a:rPr>
              <a:t>the </a:t>
            </a:r>
            <a:r>
              <a:rPr spc="-889" dirty="0">
                <a:latin typeface="Courier New"/>
                <a:cs typeface="Courier New"/>
              </a:rPr>
              <a:t> </a:t>
            </a:r>
            <a:r>
              <a:rPr spc="-4" dirty="0">
                <a:latin typeface="Courier New"/>
                <a:cs typeface="Courier New"/>
              </a:rPr>
              <a:t>San</a:t>
            </a:r>
            <a:r>
              <a:rPr spc="-11"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a:t>
            </a:r>
            <a:r>
              <a:rPr lang="en-US" dirty="0">
                <a:latin typeface="Courier New"/>
                <a:cs typeface="Courier New"/>
              </a:rPr>
              <a:t> </a:t>
            </a:r>
            <a:r>
              <a:rPr spc="-4" dirty="0">
                <a:latin typeface="Courier New"/>
                <a:cs typeface="Courier New"/>
              </a:rPr>
              <a:t>overturn</a:t>
            </a:r>
            <a:r>
              <a:rPr spc="-45" dirty="0">
                <a:latin typeface="Courier New"/>
                <a:cs typeface="Courier New"/>
              </a:rPr>
              <a:t> </a:t>
            </a:r>
            <a:r>
              <a:rPr spc="-4" dirty="0">
                <a:latin typeface="Courier New"/>
                <a:cs typeface="Courier New"/>
              </a:rPr>
              <a:t>unstable </a:t>
            </a:r>
            <a:r>
              <a:rPr spc="-889" dirty="0">
                <a:latin typeface="Courier New"/>
                <a:cs typeface="Courier New"/>
              </a:rPr>
              <a:t> </a:t>
            </a:r>
            <a:r>
              <a:rPr spc="-4" dirty="0">
                <a:latin typeface="Courier New"/>
                <a:cs typeface="Courier New"/>
              </a:rPr>
              <a:t>objects.</a:t>
            </a:r>
            <a:endParaRPr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8E6D79ED-ADDD-4451-C8EE-C15089B7E101}"/>
                  </a:ext>
                </a:extLst>
              </p:cNvPr>
              <p:cNvSpPr txBox="1"/>
              <p:nvPr/>
            </p:nvSpPr>
            <p:spPr>
              <a:xfrm>
                <a:off x="3427060" y="2344570"/>
                <a:ext cx="2589531"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An</a:t>
                </a:r>
                <a:r>
                  <a:rPr lang="en-US" spc="-26" dirty="0">
                    <a:latin typeface="Courier New"/>
                    <a:cs typeface="Courier New"/>
                  </a:rPr>
                  <a:t> </a:t>
                </a:r>
                <a:r>
                  <a:rPr lang="en-US" spc="-4" dirty="0">
                    <a:latin typeface="Courier New"/>
                    <a:cs typeface="Courier New"/>
                  </a:rPr>
                  <a:t>earthquake</a:t>
                </a:r>
                <a:r>
                  <a:rPr lang="en-US" spc="-23" dirty="0">
                    <a:latin typeface="Courier New"/>
                    <a:cs typeface="Courier New"/>
                  </a:rPr>
                  <a:t> </a:t>
                </a:r>
                <a:r>
                  <a:rPr lang="en-US" spc="-4" dirty="0">
                    <a:latin typeface="Courier New"/>
                    <a:cs typeface="Courier New"/>
                  </a:rPr>
                  <a:t>hit </a:t>
                </a:r>
                <a:r>
                  <a:rPr lang="en-US" spc="-889" dirty="0">
                    <a:latin typeface="Courier New"/>
                    <a:cs typeface="Courier New"/>
                  </a:rPr>
                  <a:t> </a:t>
                </a:r>
                <a:r>
                  <a:rPr lang="en-US" spc="-4" dirty="0">
                    <a:latin typeface="Courier New"/>
                    <a:cs typeface="Courier New"/>
                  </a:rPr>
                  <a:t>San</a:t>
                </a:r>
                <a:r>
                  <a:rPr lang="en-US" spc="-19" dirty="0">
                    <a:latin typeface="Courier New"/>
                    <a:cs typeface="Courier New"/>
                  </a:rPr>
                  <a:t> </a:t>
                </a:r>
                <a:r>
                  <a:rPr lang="en-US" spc="-4" dirty="0">
                    <a:latin typeface="Courier New"/>
                    <a:cs typeface="Courier New"/>
                  </a:rPr>
                  <a:t>Francisco. There was minor </a:t>
                </a:r>
                <a:r>
                  <a:rPr lang="en-US" spc="-893" dirty="0">
                    <a:latin typeface="Courier New"/>
                    <a:cs typeface="Courier New"/>
                  </a:rPr>
                  <a:t> </a:t>
                </a:r>
                <a:r>
                  <a:rPr lang="en-US" spc="-4" dirty="0">
                    <a:latin typeface="Courier New"/>
                    <a:cs typeface="Courier New"/>
                  </a:rPr>
                  <a:t>property</a:t>
                </a:r>
                <a:r>
                  <a:rPr lang="en-US" spc="-49" dirty="0">
                    <a:latin typeface="Courier New"/>
                    <a:cs typeface="Courier New"/>
                  </a:rPr>
                  <a:t> </a:t>
                </a:r>
                <a:r>
                  <a:rPr lang="en-US" spc="-4" dirty="0">
                    <a:latin typeface="Courier New"/>
                    <a:cs typeface="Courier New"/>
                  </a:rPr>
                  <a:t>damage, </a:t>
                </a:r>
                <a:r>
                  <a:rPr lang="en-US" spc="-889" dirty="0">
                    <a:latin typeface="Courier New"/>
                    <a:cs typeface="Courier New"/>
                  </a:rPr>
                  <a:t> </a:t>
                </a:r>
                <a:r>
                  <a:rPr lang="en-US" dirty="0">
                    <a:latin typeface="Courier New"/>
                    <a:cs typeface="Courier New"/>
                  </a:rPr>
                  <a:t>but</a:t>
                </a:r>
                <a:r>
                  <a:rPr lang="en-US" spc="-30" dirty="0">
                    <a:latin typeface="Courier New"/>
                    <a:cs typeface="Courier New"/>
                  </a:rPr>
                  <a:t> </a:t>
                </a:r>
                <a:r>
                  <a:rPr lang="en-US" dirty="0">
                    <a:latin typeface="Courier New"/>
                    <a:cs typeface="Courier New"/>
                  </a:rPr>
                  <a:t>no</a:t>
                </a:r>
                <a:r>
                  <a:rPr lang="en-US" spc="-26" dirty="0">
                    <a:latin typeface="Courier New"/>
                    <a:cs typeface="Courier New"/>
                  </a:rPr>
                  <a:t> </a:t>
                </a:r>
                <a:r>
                  <a:rPr lang="en-US" spc="-4" dirty="0">
                    <a:latin typeface="Courier New"/>
                    <a:cs typeface="Courier New"/>
                  </a:rPr>
                  <a:t>injuries.</a:t>
                </a:r>
                <a:endParaRPr lang="en-US"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1</m:t>
                          </m:r>
                        </m:sub>
                      </m:sSub>
                    </m:oMath>
                  </m:oMathPara>
                </a14:m>
                <a:br>
                  <a:rPr lang="en-US" sz="1800" baseline="-15366" dirty="0">
                    <a:latin typeface="Cambria Math"/>
                    <a:cs typeface="Cambria Math"/>
                  </a:rPr>
                </a:br>
                <a:endParaRPr lang="fa-IR" sz="1800" baseline="-15366" dirty="0">
                  <a:latin typeface="Cambria Math"/>
                  <a:cs typeface="Cambria Math"/>
                </a:endParaRPr>
              </a:p>
              <a:p>
                <a:pPr marR="130969" algn="ctr">
                  <a:tabLst>
                    <a:tab pos="329088" algn="l"/>
                    <a:tab pos="808196"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en-US" sz="1800" b="0" i="1" smtClean="0">
                          <a:latin typeface="Cambria Math" panose="02040503050406030204" pitchFamily="18" charset="0"/>
                        </a:rPr>
                        <m:t> →</m:t>
                      </m:r>
                      <m:r>
                        <a:rPr lang="fa-IR" sz="1800" b="0" i="1" smtClean="0">
                          <a:latin typeface="Cambria Math" panose="02040503050406030204" pitchFamily="18" charset="0"/>
                        </a:rPr>
                        <m:t>0.8</m:t>
                      </m:r>
                    </m:oMath>
                  </m:oMathPara>
                </a14:m>
                <a:endParaRPr lang="fa-IR" sz="1800" dirty="0">
                  <a:latin typeface="Cambria Math"/>
                  <a:cs typeface="Cambria Math"/>
                </a:endParaRPr>
              </a:p>
            </p:txBody>
          </p:sp>
        </mc:Choice>
        <mc:Fallback xmlns="">
          <p:sp>
            <p:nvSpPr>
              <p:cNvPr id="5" name="object 12">
                <a:extLst>
                  <a:ext uri="{FF2B5EF4-FFF2-40B4-BE49-F238E27FC236}">
                    <a16:creationId xmlns:a16="http://schemas.microsoft.com/office/drawing/2014/main" id="{8E6D79ED-ADDD-4451-C8EE-C15089B7E101}"/>
                  </a:ext>
                </a:extLst>
              </p:cNvPr>
              <p:cNvSpPr txBox="1">
                <a:spLocks noRot="1" noChangeAspect="1" noMove="1" noResize="1" noEditPoints="1" noAdjustHandles="1" noChangeArrowheads="1" noChangeShapeType="1" noTextEdit="1"/>
              </p:cNvSpPr>
              <p:nvPr/>
            </p:nvSpPr>
            <p:spPr>
              <a:xfrm>
                <a:off x="3427060" y="2344570"/>
                <a:ext cx="2589531" cy="1735443"/>
              </a:xfrm>
              <a:prstGeom prst="rect">
                <a:avLst/>
              </a:prstGeom>
              <a:blipFill>
                <a:blip r:embed="rId3"/>
                <a:stretch>
                  <a:fillRect l="-2439" t="-2899" b="-7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1C9652F1-FC7F-6D9A-07CA-86DE3BF2EF7E}"/>
                  </a:ext>
                </a:extLst>
              </p:cNvPr>
              <p:cNvSpPr txBox="1"/>
              <p:nvPr/>
            </p:nvSpPr>
            <p:spPr>
              <a:xfrm>
                <a:off x="6248590" y="2305100"/>
                <a:ext cx="2397569"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The Bay Area has </a:t>
                </a:r>
                <a:r>
                  <a:rPr lang="en-US" dirty="0">
                    <a:latin typeface="Courier New"/>
                    <a:cs typeface="Courier New"/>
                  </a:rPr>
                  <a:t> </a:t>
                </a:r>
                <a:r>
                  <a:rPr lang="en-US" spc="-4" dirty="0">
                    <a:latin typeface="Courier New"/>
                    <a:cs typeface="Courier New"/>
                  </a:rPr>
                  <a:t>good</a:t>
                </a:r>
                <a:r>
                  <a:rPr lang="en-US" spc="-19" dirty="0">
                    <a:latin typeface="Courier New"/>
                    <a:cs typeface="Courier New"/>
                  </a:rPr>
                  <a:t> </a:t>
                </a:r>
                <a:r>
                  <a:rPr lang="en-US" spc="-4" dirty="0">
                    <a:latin typeface="Courier New"/>
                    <a:cs typeface="Courier New"/>
                  </a:rPr>
                  <a:t>weather</a:t>
                </a:r>
                <a:r>
                  <a:rPr lang="en-US" spc="-15" dirty="0">
                    <a:latin typeface="Courier New"/>
                    <a:cs typeface="Courier New"/>
                  </a:rPr>
                  <a:t> </a:t>
                </a:r>
                <a:r>
                  <a:rPr lang="en-US" spc="-4" dirty="0">
                    <a:latin typeface="Courier New"/>
                    <a:cs typeface="Courier New"/>
                  </a:rPr>
                  <a:t>but</a:t>
                </a:r>
                <a:r>
                  <a:rPr lang="en-US" spc="-15" dirty="0">
                    <a:latin typeface="Courier New"/>
                    <a:cs typeface="Courier New"/>
                  </a:rPr>
                  <a:t> </a:t>
                </a:r>
                <a:r>
                  <a:rPr lang="en-US" spc="-4" dirty="0">
                    <a:latin typeface="Courier New"/>
                    <a:cs typeface="Courier New"/>
                  </a:rPr>
                  <a:t>is </a:t>
                </a:r>
                <a:r>
                  <a:rPr lang="en-US" spc="-889" dirty="0">
                    <a:latin typeface="Courier New"/>
                    <a:cs typeface="Courier New"/>
                  </a:rPr>
                  <a:t> </a:t>
                </a:r>
                <a:r>
                  <a:rPr lang="en-US" spc="-4" dirty="0">
                    <a:latin typeface="Courier New"/>
                    <a:cs typeface="Courier New"/>
                  </a:rPr>
                  <a:t>prone</a:t>
                </a:r>
                <a:r>
                  <a:rPr lang="en-US" spc="49" dirty="0">
                    <a:latin typeface="Courier New"/>
                    <a:cs typeface="Courier New"/>
                  </a:rPr>
                  <a:t> </a:t>
                </a:r>
                <a:r>
                  <a:rPr lang="en-US" spc="-4" dirty="0">
                    <a:latin typeface="Courier New"/>
                    <a:cs typeface="Courier New"/>
                  </a:rPr>
                  <a:t>to </a:t>
                </a:r>
                <a:r>
                  <a:rPr lang="en-US" dirty="0">
                    <a:latin typeface="Courier New"/>
                    <a:cs typeface="Courier New"/>
                  </a:rPr>
                  <a:t> </a:t>
                </a:r>
                <a:r>
                  <a:rPr lang="en-US" spc="-4" dirty="0">
                    <a:latin typeface="Courier New"/>
                    <a:cs typeface="Courier New"/>
                  </a:rPr>
                  <a:t>earthquakes and </a:t>
                </a:r>
                <a:r>
                  <a:rPr lang="en-US" dirty="0">
                    <a:latin typeface="Courier New"/>
                    <a:cs typeface="Courier New"/>
                  </a:rPr>
                  <a:t> </a:t>
                </a:r>
                <a:r>
                  <a:rPr lang="en-US" spc="-4" dirty="0">
                    <a:latin typeface="Courier New"/>
                    <a:cs typeface="Courier New"/>
                  </a:rPr>
                  <a:t>wildfires.</a:t>
                </a:r>
                <a:endParaRPr lang="en-US"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2</m:t>
                          </m:r>
                        </m:sub>
                      </m:sSub>
                    </m:oMath>
                  </m:oMathPara>
                </a14:m>
                <a:endParaRPr lang="fa-IR" sz="1800" baseline="-15366" dirty="0">
                  <a:latin typeface="Cambria Math"/>
                  <a:cs typeface="Cambria Math"/>
                </a:endParaRPr>
              </a:p>
              <a:p>
                <a:pPr marR="334328" algn="ctr">
                  <a:tabLst>
                    <a:tab pos="329088" algn="l"/>
                    <a:tab pos="814864"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fa-IR" sz="1800" i="1">
                          <a:latin typeface="Cambria Math" panose="02040503050406030204" pitchFamily="18" charset="0"/>
                        </a:rPr>
                        <m:t>🏿</m:t>
                      </m:r>
                      <m:r>
                        <a:rPr lang="en-US" sz="1800" i="1">
                          <a:latin typeface="Cambria Math" panose="02040503050406030204" pitchFamily="18" charset="0"/>
                        </a:rPr>
                        <m:t>→</m:t>
                      </m:r>
                      <m:r>
                        <a:rPr lang="fa-IR" sz="1800" b="0" i="1" smtClean="0">
                          <a:latin typeface="Cambria Math" panose="02040503050406030204" pitchFamily="18" charset="0"/>
                        </a:rPr>
                        <m:t>1.2</m:t>
                      </m:r>
                    </m:oMath>
                  </m:oMathPara>
                </a14:m>
                <a:endParaRPr lang="fa-IR" sz="1800" dirty="0">
                  <a:latin typeface="Cambria Math"/>
                  <a:cs typeface="Cambria Math"/>
                </a:endParaRPr>
              </a:p>
            </p:txBody>
          </p:sp>
        </mc:Choice>
        <mc:Fallback xmlns="">
          <p:sp>
            <p:nvSpPr>
              <p:cNvPr id="6" name="object 14">
                <a:extLst>
                  <a:ext uri="{FF2B5EF4-FFF2-40B4-BE49-F238E27FC236}">
                    <a16:creationId xmlns:a16="http://schemas.microsoft.com/office/drawing/2014/main" id="{1C9652F1-FC7F-6D9A-07CA-86DE3BF2EF7E}"/>
                  </a:ext>
                </a:extLst>
              </p:cNvPr>
              <p:cNvSpPr txBox="1">
                <a:spLocks noRot="1" noChangeAspect="1" noMove="1" noResize="1" noEditPoints="1" noAdjustHandles="1" noChangeArrowheads="1" noChangeShapeType="1" noTextEdit="1"/>
              </p:cNvSpPr>
              <p:nvPr/>
            </p:nvSpPr>
            <p:spPr>
              <a:xfrm>
                <a:off x="6248590" y="2305100"/>
                <a:ext cx="2397569" cy="1735443"/>
              </a:xfrm>
              <a:prstGeom prst="rect">
                <a:avLst/>
              </a:prstGeom>
              <a:blipFill>
                <a:blip r:embed="rId4"/>
                <a:stretch>
                  <a:fillRect l="-3175" t="-2899" r="-3704" b="-7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9F9EAC9-DA13-BFD4-F716-129FFAAEC114}"/>
              </a:ext>
            </a:extLst>
          </p:cNvPr>
          <p:cNvSpPr txBox="1"/>
          <p:nvPr/>
        </p:nvSpPr>
        <p:spPr>
          <a:xfrm>
            <a:off x="1155668" y="4369360"/>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dirty="0">
                <a:latin typeface="Corbel" panose="020B0503020204020204" pitchFamily="34" charset="0"/>
              </a:rPr>
              <a:t>Challenge:</a:t>
            </a:r>
            <a:r>
              <a:rPr lang="en-US" sz="1800" dirty="0">
                <a:latin typeface="Corbel" panose="020B0503020204020204" pitchFamily="34" charset="0"/>
              </a:rPr>
              <a:t> human judgments on different instances and by different people can be noisy and </a:t>
            </a:r>
            <a:r>
              <a:rPr lang="en-US" sz="1800" dirty="0" err="1">
                <a:latin typeface="Corbel" panose="020B0503020204020204" pitchFamily="34" charset="0"/>
              </a:rPr>
              <a:t>miscalibrated</a:t>
            </a:r>
            <a:r>
              <a:rPr lang="en-US" sz="1800" dirty="0">
                <a:latin typeface="Corbel" panose="020B0503020204020204" pitchFamily="34" charset="0"/>
              </a:rPr>
              <a:t>!</a:t>
            </a:r>
          </a:p>
        </p:txBody>
      </p:sp>
    </p:spTree>
    <p:extLst>
      <p:ext uri="{BB962C8B-B14F-4D97-AF65-F5344CB8AC3E}">
        <p14:creationId xmlns:p14="http://schemas.microsoft.com/office/powerpoint/2010/main" val="103339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413" b="-2058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2:</a:t>
            </a:r>
            <a:r>
              <a:rPr lang="en-US" sz="1800" spc="-4" dirty="0">
                <a:solidFill>
                  <a:schemeClr val="tx1"/>
                </a:solidFill>
                <a:latin typeface="Corbel" panose="020B0503020204020204" pitchFamily="34" charset="0"/>
                <a:cs typeface="Calibri"/>
              </a:rPr>
              <a:t> ask for </a:t>
            </a:r>
            <a:r>
              <a:rPr lang="en-US" sz="1800" spc="-4" dirty="0">
                <a:solidFill>
                  <a:srgbClr val="C00000"/>
                </a:solidFill>
                <a:latin typeface="Corbel" panose="020B0503020204020204" pitchFamily="34" charset="0"/>
                <a:cs typeface="Calibri"/>
              </a:rPr>
              <a:t>pairwise comparisons</a:t>
            </a:r>
            <a:r>
              <a:rPr lang="en-US" sz="1800" spc="-4" dirty="0">
                <a:solidFill>
                  <a:schemeClr val="tx1"/>
                </a:solidFill>
                <a:latin typeface="Corbel" panose="020B0503020204020204" pitchFamily="34" charset="0"/>
                <a:cs typeface="Calibri"/>
              </a:rPr>
              <a:t> </a:t>
            </a:r>
            <a:r>
              <a:rPr lang="en-US" sz="1400" spc="-4" dirty="0">
                <a:solidFill>
                  <a:schemeClr val="tx1"/>
                </a:solidFill>
                <a:latin typeface="Corbel" panose="020B0503020204020204" pitchFamily="34" charset="0"/>
                <a:cs typeface="Calibri"/>
              </a:rPr>
              <a:t>[Phelps et al. 2015; Clark et al. 2018]</a:t>
            </a:r>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p:txBody>
      </p:sp>
      <p:sp>
        <p:nvSpPr>
          <p:cNvPr id="7" name="TextBox 6">
            <a:extLst>
              <a:ext uri="{FF2B5EF4-FFF2-40B4-BE49-F238E27FC236}">
                <a16:creationId xmlns:a16="http://schemas.microsoft.com/office/drawing/2014/main" id="{E9F9EAC9-DA13-BFD4-F716-129FFAAEC114}"/>
              </a:ext>
            </a:extLst>
          </p:cNvPr>
          <p:cNvSpPr txBox="1"/>
          <p:nvPr/>
        </p:nvSpPr>
        <p:spPr>
          <a:xfrm>
            <a:off x="5334330" y="4450817"/>
            <a:ext cx="3576320" cy="600506"/>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Pairwise comparison of multiple provides </a:t>
            </a:r>
            <a:r>
              <a:rPr lang="en-US" sz="1800" spc="-4" dirty="0">
                <a:solidFill>
                  <a:schemeClr val="tx1"/>
                </a:solidFill>
                <a:latin typeface="Corbel" panose="020B0503020204020204" pitchFamily="34" charset="0"/>
                <a:cs typeface="Calibri"/>
              </a:rPr>
              <a:t>which can be more reliable </a:t>
            </a:r>
            <a:endParaRPr lang="en-US" sz="1800" dirty="0">
              <a:latin typeface="Corbel" panose="020B0503020204020204" pitchFamily="34" charset="0"/>
            </a:endParaRPr>
          </a:p>
        </p:txBody>
      </p:sp>
      <p:sp>
        <p:nvSpPr>
          <p:cNvPr id="11" name="object 5">
            <a:extLst>
              <a:ext uri="{FF2B5EF4-FFF2-40B4-BE49-F238E27FC236}">
                <a16:creationId xmlns:a16="http://schemas.microsoft.com/office/drawing/2014/main" id="{4F578D00-170D-02D0-270F-781DCD935BD0}"/>
              </a:ext>
            </a:extLst>
          </p:cNvPr>
          <p:cNvSpPr txBox="1"/>
          <p:nvPr/>
        </p:nvSpPr>
        <p:spPr>
          <a:xfrm>
            <a:off x="403140" y="2314163"/>
            <a:ext cx="2665148"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An</a:t>
            </a:r>
            <a:r>
              <a:rPr sz="1500" spc="-26" dirty="0">
                <a:latin typeface="Courier New"/>
                <a:cs typeface="Courier New"/>
              </a:rPr>
              <a:t> </a:t>
            </a:r>
            <a:r>
              <a:rPr sz="1500" spc="-4" dirty="0">
                <a:latin typeface="Courier New"/>
                <a:cs typeface="Courier New"/>
              </a:rPr>
              <a:t>earthquake</a:t>
            </a:r>
            <a:r>
              <a:rPr sz="1500" spc="-23" dirty="0">
                <a:latin typeface="Courier New"/>
                <a:cs typeface="Courier New"/>
              </a:rPr>
              <a:t> </a:t>
            </a:r>
            <a:r>
              <a:rPr sz="1500" spc="-4" dirty="0">
                <a:latin typeface="Courier New"/>
                <a:cs typeface="Courier New"/>
              </a:rPr>
              <a:t>hit </a:t>
            </a:r>
            <a:r>
              <a:rPr sz="1500" spc="-889" dirty="0">
                <a:latin typeface="Courier New"/>
                <a:cs typeface="Courier New"/>
              </a:rPr>
              <a:t> </a:t>
            </a:r>
            <a:r>
              <a:rPr sz="1500" spc="-4" dirty="0">
                <a:latin typeface="Courier New"/>
                <a:cs typeface="Courier New"/>
              </a:rPr>
              <a:t>San</a:t>
            </a:r>
            <a:r>
              <a:rPr sz="1500" spc="-19" dirty="0">
                <a:latin typeface="Courier New"/>
                <a:cs typeface="Courier New"/>
              </a:rPr>
              <a:t> </a:t>
            </a:r>
            <a:r>
              <a:rPr sz="1500" spc="-4" dirty="0">
                <a:latin typeface="Courier New"/>
                <a:cs typeface="Courier New"/>
              </a:rPr>
              <a:t>Francisco.</a:t>
            </a:r>
            <a:r>
              <a:rPr lang="en-US" sz="1500" spc="-4" dirty="0">
                <a:latin typeface="Courier New"/>
                <a:cs typeface="Courier New"/>
              </a:rPr>
              <a:t> </a:t>
            </a:r>
            <a:r>
              <a:rPr sz="1500" spc="-4" dirty="0">
                <a:latin typeface="Courier New"/>
                <a:cs typeface="Courier New"/>
              </a:rPr>
              <a:t>There was minor </a:t>
            </a:r>
            <a:r>
              <a:rPr sz="1500" spc="-893" dirty="0">
                <a:latin typeface="Courier New"/>
                <a:cs typeface="Courier New"/>
              </a:rPr>
              <a:t> </a:t>
            </a:r>
            <a:r>
              <a:rPr sz="1500" spc="-4" dirty="0">
                <a:latin typeface="Courier New"/>
                <a:cs typeface="Courier New"/>
              </a:rPr>
              <a:t>property</a:t>
            </a:r>
            <a:r>
              <a:rPr sz="1500" spc="-49" dirty="0">
                <a:latin typeface="Courier New"/>
                <a:cs typeface="Courier New"/>
              </a:rPr>
              <a:t> </a:t>
            </a:r>
            <a:r>
              <a:rPr sz="1500" spc="-4" dirty="0">
                <a:latin typeface="Courier New"/>
                <a:cs typeface="Courier New"/>
              </a:rPr>
              <a:t>damage, </a:t>
            </a:r>
            <a:r>
              <a:rPr sz="1500" spc="-889" dirty="0">
                <a:latin typeface="Courier New"/>
                <a:cs typeface="Courier New"/>
              </a:rPr>
              <a:t> </a:t>
            </a:r>
            <a:r>
              <a:rPr sz="1500" dirty="0">
                <a:latin typeface="Courier New"/>
                <a:cs typeface="Courier New"/>
              </a:rPr>
              <a:t>but</a:t>
            </a:r>
            <a:r>
              <a:rPr sz="1500" spc="-30" dirty="0">
                <a:latin typeface="Courier New"/>
                <a:cs typeface="Courier New"/>
              </a:rPr>
              <a:t> </a:t>
            </a:r>
            <a:r>
              <a:rPr sz="1500" dirty="0">
                <a:latin typeface="Courier New"/>
                <a:cs typeface="Courier New"/>
              </a:rPr>
              <a:t>no</a:t>
            </a:r>
            <a:r>
              <a:rPr sz="1500" spc="-26" dirty="0">
                <a:latin typeface="Courier New"/>
                <a:cs typeface="Courier New"/>
              </a:rPr>
              <a:t> </a:t>
            </a:r>
            <a:r>
              <a:rPr sz="1500" spc="-4" dirty="0">
                <a:latin typeface="Courier New"/>
                <a:cs typeface="Courier New"/>
              </a:rPr>
              <a:t>injuries.</a:t>
            </a:r>
            <a:endParaRPr sz="1500" dirty="0">
              <a:latin typeface="Courier New"/>
              <a:cs typeface="Courier New"/>
            </a:endParaRPr>
          </a:p>
        </p:txBody>
      </p:sp>
      <p:sp>
        <p:nvSpPr>
          <p:cNvPr id="12" name="object 6">
            <a:extLst>
              <a:ext uri="{FF2B5EF4-FFF2-40B4-BE49-F238E27FC236}">
                <a16:creationId xmlns:a16="http://schemas.microsoft.com/office/drawing/2014/main" id="{91296930-0005-B6AF-AA84-DE1D7A9BBB2D}"/>
              </a:ext>
            </a:extLst>
          </p:cNvPr>
          <p:cNvSpPr txBox="1"/>
          <p:nvPr/>
        </p:nvSpPr>
        <p:spPr>
          <a:xfrm>
            <a:off x="6173628" y="2285112"/>
            <a:ext cx="2932992"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The Bay Area has good</a:t>
            </a:r>
            <a:r>
              <a:rPr sz="1500" spc="-19" dirty="0">
                <a:latin typeface="Courier New"/>
                <a:cs typeface="Courier New"/>
              </a:rPr>
              <a:t> </a:t>
            </a:r>
            <a:r>
              <a:rPr sz="1500" spc="-4" dirty="0">
                <a:latin typeface="Courier New"/>
                <a:cs typeface="Courier New"/>
              </a:rPr>
              <a:t>weather</a:t>
            </a:r>
            <a:r>
              <a:rPr sz="1500" spc="-15" dirty="0">
                <a:latin typeface="Courier New"/>
                <a:cs typeface="Courier New"/>
              </a:rPr>
              <a:t> </a:t>
            </a:r>
            <a:r>
              <a:rPr sz="1500" spc="-4" dirty="0">
                <a:latin typeface="Courier New"/>
                <a:cs typeface="Courier New"/>
              </a:rPr>
              <a:t>but</a:t>
            </a:r>
            <a:r>
              <a:rPr sz="1500" spc="-15" dirty="0">
                <a:latin typeface="Courier New"/>
                <a:cs typeface="Courier New"/>
              </a:rPr>
              <a:t> </a:t>
            </a:r>
            <a:r>
              <a:rPr sz="1500" spc="-4" dirty="0">
                <a:latin typeface="Courier New"/>
                <a:cs typeface="Courier New"/>
              </a:rPr>
              <a:t>is </a:t>
            </a:r>
            <a:r>
              <a:rPr sz="1500" spc="-889" dirty="0">
                <a:latin typeface="Courier New"/>
                <a:cs typeface="Courier New"/>
              </a:rPr>
              <a:t> </a:t>
            </a:r>
            <a:r>
              <a:rPr sz="1500" spc="-4" dirty="0">
                <a:latin typeface="Courier New"/>
                <a:cs typeface="Courier New"/>
              </a:rPr>
              <a:t>prone</a:t>
            </a:r>
            <a:r>
              <a:rPr sz="1500" spc="38" dirty="0">
                <a:latin typeface="Courier New"/>
                <a:cs typeface="Courier New"/>
              </a:rPr>
              <a:t> </a:t>
            </a:r>
            <a:br>
              <a:rPr lang="en-US" sz="1500" spc="38" dirty="0">
                <a:latin typeface="Courier New"/>
                <a:cs typeface="Courier New"/>
              </a:rPr>
            </a:br>
            <a:r>
              <a:rPr sz="1500" spc="-4" dirty="0">
                <a:latin typeface="Courier New"/>
                <a:cs typeface="Courier New"/>
              </a:rPr>
              <a:t>to</a:t>
            </a:r>
            <a:r>
              <a:rPr lang="en-US" sz="1500" spc="-4" dirty="0">
                <a:latin typeface="Courier New"/>
                <a:cs typeface="Courier New"/>
              </a:rPr>
              <a:t> </a:t>
            </a:r>
            <a:r>
              <a:rPr sz="1500" spc="-4" dirty="0">
                <a:latin typeface="Courier New"/>
                <a:cs typeface="Courier New"/>
              </a:rPr>
              <a:t>earthquakes and</a:t>
            </a:r>
            <a:r>
              <a:rPr lang="en-US" sz="1500" spc="-4" dirty="0">
                <a:latin typeface="Courier New"/>
                <a:cs typeface="Courier New"/>
              </a:rPr>
              <a:t> </a:t>
            </a:r>
            <a:r>
              <a:rPr sz="1500" spc="-4" dirty="0">
                <a:latin typeface="Courier New"/>
                <a:cs typeface="Courier New"/>
              </a:rPr>
              <a:t>wildfires.</a:t>
            </a:r>
            <a:endParaRPr sz="1500" dirty="0">
              <a:latin typeface="Courier New"/>
              <a:cs typeface="Courier New"/>
            </a:endParaRPr>
          </a:p>
        </p:txBody>
      </p:sp>
      <p:sp>
        <p:nvSpPr>
          <p:cNvPr id="13" name="object 7">
            <a:extLst>
              <a:ext uri="{FF2B5EF4-FFF2-40B4-BE49-F238E27FC236}">
                <a16:creationId xmlns:a16="http://schemas.microsoft.com/office/drawing/2014/main" id="{9B8AAEC2-9996-8E31-BEB5-C9D6C96D4F93}"/>
              </a:ext>
            </a:extLst>
          </p:cNvPr>
          <p:cNvSpPr txBox="1"/>
          <p:nvPr/>
        </p:nvSpPr>
        <p:spPr>
          <a:xfrm>
            <a:off x="3411123" y="2307780"/>
            <a:ext cx="2295145" cy="933428"/>
          </a:xfrm>
          <a:prstGeom prst="rect">
            <a:avLst/>
          </a:prstGeom>
        </p:spPr>
        <p:txBody>
          <a:bodyPr vert="horz" wrap="square" lIns="0" tIns="10001" rIns="0" bIns="0" rtlCol="0">
            <a:spAutoFit/>
          </a:bodyPr>
          <a:lstStyle/>
          <a:p>
            <a:pPr marL="9525" marR="3810">
              <a:spcBef>
                <a:spcPts val="79"/>
              </a:spcBef>
            </a:pPr>
            <a:r>
              <a:rPr sz="1500" dirty="0">
                <a:latin typeface="Courier New"/>
                <a:cs typeface="Courier New"/>
              </a:rPr>
              <a:t>A</a:t>
            </a:r>
            <a:r>
              <a:rPr sz="1500" spc="-26" dirty="0">
                <a:latin typeface="Courier New"/>
                <a:cs typeface="Courier New"/>
              </a:rPr>
              <a:t> </a:t>
            </a:r>
            <a:r>
              <a:rPr sz="1500" spc="-4" dirty="0">
                <a:latin typeface="Courier New"/>
                <a:cs typeface="Courier New"/>
              </a:rPr>
              <a:t>4.2</a:t>
            </a:r>
            <a:r>
              <a:rPr sz="1500" spc="-23" dirty="0">
                <a:latin typeface="Courier New"/>
                <a:cs typeface="Courier New"/>
              </a:rPr>
              <a:t> </a:t>
            </a:r>
            <a:r>
              <a:rPr sz="1500" spc="-4" dirty="0">
                <a:latin typeface="Courier New"/>
                <a:cs typeface="Courier New"/>
              </a:rPr>
              <a:t>magnitude </a:t>
            </a:r>
            <a:r>
              <a:rPr sz="1500" spc="-889" dirty="0">
                <a:latin typeface="Courier New"/>
                <a:cs typeface="Courier New"/>
              </a:rPr>
              <a:t> </a:t>
            </a:r>
            <a:r>
              <a:rPr sz="1500" spc="-4" dirty="0">
                <a:latin typeface="Courier New"/>
                <a:cs typeface="Courier New"/>
              </a:rPr>
              <a:t>earthquake hit </a:t>
            </a:r>
            <a:r>
              <a:rPr sz="1500" dirty="0">
                <a:latin typeface="Courier New"/>
                <a:cs typeface="Courier New"/>
              </a:rPr>
              <a:t> </a:t>
            </a:r>
            <a:r>
              <a:rPr sz="1500" spc="-4" dirty="0">
                <a:latin typeface="Courier New"/>
                <a:cs typeface="Courier New"/>
              </a:rPr>
              <a:t>San Francisco, resulting in </a:t>
            </a:r>
            <a:r>
              <a:rPr sz="1500" dirty="0">
                <a:latin typeface="Courier New"/>
                <a:cs typeface="Courier New"/>
              </a:rPr>
              <a:t> </a:t>
            </a:r>
            <a:r>
              <a:rPr sz="1500" spc="-4" dirty="0">
                <a:latin typeface="Courier New"/>
                <a:cs typeface="Courier New"/>
              </a:rPr>
              <a:t>massive</a:t>
            </a:r>
            <a:r>
              <a:rPr sz="1500" spc="-45" dirty="0">
                <a:latin typeface="Courier New"/>
                <a:cs typeface="Courier New"/>
              </a:rPr>
              <a:t> </a:t>
            </a:r>
            <a:r>
              <a:rPr sz="1500" spc="-4" dirty="0">
                <a:latin typeface="Courier New"/>
                <a:cs typeface="Courier New"/>
              </a:rPr>
              <a:t>damage.</a:t>
            </a:r>
            <a:endParaRPr sz="1500" dirty="0">
              <a:latin typeface="Courier New"/>
              <a:cs typeface="Courier New"/>
            </a:endParaRPr>
          </a:p>
        </p:txBody>
      </p:sp>
      <p:sp>
        <p:nvSpPr>
          <p:cNvPr id="15" name="object 9">
            <a:extLst>
              <a:ext uri="{FF2B5EF4-FFF2-40B4-BE49-F238E27FC236}">
                <a16:creationId xmlns:a16="http://schemas.microsoft.com/office/drawing/2014/main" id="{F17F3128-140C-70F9-F96B-0D3165F044DC}"/>
              </a:ext>
            </a:extLst>
          </p:cNvPr>
          <p:cNvSpPr txBox="1"/>
          <p:nvPr/>
        </p:nvSpPr>
        <p:spPr>
          <a:xfrm>
            <a:off x="303215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6" name="object 9">
            <a:extLst>
              <a:ext uri="{FF2B5EF4-FFF2-40B4-BE49-F238E27FC236}">
                <a16:creationId xmlns:a16="http://schemas.microsoft.com/office/drawing/2014/main" id="{C1247B35-5925-B187-A7BA-EDC9FA368AF0}"/>
              </a:ext>
            </a:extLst>
          </p:cNvPr>
          <p:cNvSpPr txBox="1"/>
          <p:nvPr/>
        </p:nvSpPr>
        <p:spPr>
          <a:xfrm>
            <a:off x="584520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8" name="TextBox 17">
            <a:extLst>
              <a:ext uri="{FF2B5EF4-FFF2-40B4-BE49-F238E27FC236}">
                <a16:creationId xmlns:a16="http://schemas.microsoft.com/office/drawing/2014/main" id="{16CC0E19-6B77-981D-80C8-C54267206030}"/>
              </a:ext>
            </a:extLst>
          </p:cNvPr>
          <p:cNvSpPr txBox="1"/>
          <p:nvPr/>
        </p:nvSpPr>
        <p:spPr>
          <a:xfrm>
            <a:off x="279816" y="3218204"/>
            <a:ext cx="8376503" cy="461665"/>
          </a:xfrm>
          <a:prstGeom prst="rect">
            <a:avLst/>
          </a:prstGeom>
          <a:noFill/>
        </p:spPr>
        <p:txBody>
          <a:bodyPr wrap="square">
            <a:spAutoFit/>
          </a:bodyPr>
          <a:lstStyle/>
          <a:p>
            <a:pPr marR="144780" algn="ctr">
              <a:spcBef>
                <a:spcPts val="176"/>
              </a:spcBef>
            </a:pPr>
            <a:r>
              <a:rPr lang="en-US" sz="2400" spc="-41" dirty="0">
                <a:latin typeface="Cambria Math"/>
                <a:cs typeface="Cambria Math"/>
              </a:rPr>
              <a:t>𝑠</a:t>
            </a:r>
            <a:r>
              <a:rPr lang="en-US" sz="2400" spc="-62" baseline="-15366" dirty="0">
                <a:latin typeface="Cambria Math"/>
                <a:cs typeface="Cambria Math"/>
              </a:rPr>
              <a:t>1          		  	    </a:t>
            </a:r>
            <a:r>
              <a:rPr lang="en-US" sz="2400" spc="-15" dirty="0">
                <a:latin typeface="Cambria Math"/>
                <a:cs typeface="Cambria Math"/>
              </a:rPr>
              <a:t>𝑠</a:t>
            </a:r>
            <a:r>
              <a:rPr lang="en-US" sz="2400" spc="-23" baseline="-15366" dirty="0">
                <a:latin typeface="Cambria Math"/>
                <a:cs typeface="Cambria Math"/>
              </a:rPr>
              <a:t>2</a:t>
            </a:r>
            <a:r>
              <a:rPr lang="en-US" sz="2400" spc="-62" baseline="-15366" dirty="0">
                <a:latin typeface="Cambria Math"/>
                <a:cs typeface="Cambria Math"/>
              </a:rPr>
              <a:t>   			    </a:t>
            </a:r>
            <a:r>
              <a:rPr lang="en-US" sz="2400" spc="-15" dirty="0">
                <a:latin typeface="Cambria Math"/>
                <a:cs typeface="Cambria Math"/>
              </a:rPr>
              <a:t>𝑠</a:t>
            </a:r>
            <a:r>
              <a:rPr lang="en-US" sz="2400" spc="-23" baseline="-15366" dirty="0">
                <a:latin typeface="Cambria Math"/>
                <a:cs typeface="Cambria Math"/>
              </a:rPr>
              <a:t>3</a:t>
            </a:r>
            <a:r>
              <a:rPr lang="en-US" sz="2800" spc="-62" baseline="-15366" dirty="0">
                <a:latin typeface="Cambria Math"/>
                <a:cs typeface="Cambria Math"/>
              </a:rPr>
              <a:t> </a:t>
            </a:r>
            <a:endParaRPr lang="en-US" sz="2800" baseline="-15366" dirty="0">
              <a:latin typeface="Cambria Math"/>
              <a:cs typeface="Cambria Math"/>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E7FA93-A42F-2C40-C7BD-5D42AFD27F47}"/>
                  </a:ext>
                </a:extLst>
              </p:cNvPr>
              <p:cNvSpPr txBox="1"/>
              <p:nvPr/>
            </p:nvSpPr>
            <p:spPr>
              <a:xfrm>
                <a:off x="2806479" y="2367235"/>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92E7FA93-A42F-2C40-C7BD-5D42AFD27F47}"/>
                  </a:ext>
                </a:extLst>
              </p:cNvPr>
              <p:cNvSpPr txBox="1">
                <a:spLocks noRot="1" noChangeAspect="1" noMove="1" noResize="1" noEditPoints="1" noAdjustHandles="1" noChangeArrowheads="1" noChangeShapeType="1" noTextEdit="1"/>
              </p:cNvSpPr>
              <p:nvPr/>
            </p:nvSpPr>
            <p:spPr>
              <a:xfrm>
                <a:off x="2806479" y="2367235"/>
                <a:ext cx="563275" cy="3380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F87413C-1F79-D93A-A900-95FA6B8B1618}"/>
                  </a:ext>
                </a:extLst>
              </p:cNvPr>
              <p:cNvSpPr txBox="1"/>
              <p:nvPr/>
            </p:nvSpPr>
            <p:spPr>
              <a:xfrm>
                <a:off x="5624495" y="2381080"/>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EF87413C-1F79-D93A-A900-95FA6B8B1618}"/>
                  </a:ext>
                </a:extLst>
              </p:cNvPr>
              <p:cNvSpPr txBox="1">
                <a:spLocks noRot="1" noChangeAspect="1" noMove="1" noResize="1" noEditPoints="1" noAdjustHandles="1" noChangeArrowheads="1" noChangeShapeType="1" noTextEdit="1"/>
              </p:cNvSpPr>
              <p:nvPr/>
            </p:nvSpPr>
            <p:spPr>
              <a:xfrm>
                <a:off x="5624495" y="2381080"/>
                <a:ext cx="563275" cy="338041"/>
              </a:xfrm>
              <a:prstGeom prst="rect">
                <a:avLst/>
              </a:prstGeom>
              <a:blipFill>
                <a:blip r:embed="rId4"/>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A9B7D9E-8E15-816D-BC89-0C2B9F6266A4}"/>
              </a:ext>
            </a:extLst>
          </p:cNvPr>
          <p:cNvSpPr txBox="1"/>
          <p:nvPr/>
        </p:nvSpPr>
        <p:spPr>
          <a:xfrm>
            <a:off x="5893130" y="3794475"/>
            <a:ext cx="2377440" cy="523220"/>
          </a:xfrm>
          <a:prstGeom prst="rect">
            <a:avLst/>
          </a:prstGeom>
          <a:noFill/>
        </p:spPr>
        <p:txBody>
          <a:bodyPr wrap="square">
            <a:spAutoFit/>
          </a:bodyPr>
          <a:lstStyle/>
          <a:p>
            <a:pPr algn="ctr"/>
            <a:r>
              <a:rPr lang="en-US" dirty="0">
                <a:latin typeface="Corbel" panose="020B0503020204020204" pitchFamily="34" charset="0"/>
              </a:rPr>
              <a:t>Bradley-Terry [1952] </a:t>
            </a:r>
            <a:br>
              <a:rPr lang="en-US" dirty="0">
                <a:latin typeface="Corbel" panose="020B0503020204020204" pitchFamily="34" charset="0"/>
              </a:rPr>
            </a:br>
            <a:r>
              <a:rPr lang="en-US" dirty="0">
                <a:latin typeface="Corbel" panose="020B0503020204020204" pitchFamily="34" charset="0"/>
              </a:rPr>
              <a:t>paired comparison model</a:t>
            </a:r>
          </a:p>
        </p:txBody>
      </p:sp>
      <p:sp>
        <p:nvSpPr>
          <p:cNvPr id="36" name="object 56">
            <a:extLst>
              <a:ext uri="{FF2B5EF4-FFF2-40B4-BE49-F238E27FC236}">
                <a16:creationId xmlns:a16="http://schemas.microsoft.com/office/drawing/2014/main" id="{4B8A3B99-9E91-E1B0-D737-BD95CE057750}"/>
              </a:ext>
            </a:extLst>
          </p:cNvPr>
          <p:cNvSpPr txBox="1"/>
          <p:nvPr/>
        </p:nvSpPr>
        <p:spPr>
          <a:xfrm>
            <a:off x="1044352" y="4334492"/>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7" name="object 57">
            <a:extLst>
              <a:ext uri="{FF2B5EF4-FFF2-40B4-BE49-F238E27FC236}">
                <a16:creationId xmlns:a16="http://schemas.microsoft.com/office/drawing/2014/main" id="{ABDC571B-E943-F151-D401-214144DB1ECF}"/>
              </a:ext>
            </a:extLst>
          </p:cNvPr>
          <p:cNvPicPr/>
          <p:nvPr/>
        </p:nvPicPr>
        <p:blipFill>
          <a:blip r:embed="rId5" cstate="print"/>
          <a:stretch>
            <a:fillRect/>
          </a:stretch>
        </p:blipFill>
        <p:spPr>
          <a:xfrm>
            <a:off x="1919636" y="4210324"/>
            <a:ext cx="115538" cy="167983"/>
          </a:xfrm>
          <a:prstGeom prst="rect">
            <a:avLst/>
          </a:prstGeom>
        </p:spPr>
      </p:pic>
      <p:sp>
        <p:nvSpPr>
          <p:cNvPr id="38" name="object 58">
            <a:extLst>
              <a:ext uri="{FF2B5EF4-FFF2-40B4-BE49-F238E27FC236}">
                <a16:creationId xmlns:a16="http://schemas.microsoft.com/office/drawing/2014/main" id="{CB486335-0095-0B41-BF37-7584326A0CDD}"/>
              </a:ext>
            </a:extLst>
          </p:cNvPr>
          <p:cNvSpPr txBox="1"/>
          <p:nvPr/>
        </p:nvSpPr>
        <p:spPr>
          <a:xfrm>
            <a:off x="2116423" y="4329818"/>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9" name="object 59">
            <a:extLst>
              <a:ext uri="{FF2B5EF4-FFF2-40B4-BE49-F238E27FC236}">
                <a16:creationId xmlns:a16="http://schemas.microsoft.com/office/drawing/2014/main" id="{8B76E08E-4BA5-192F-B281-A741F0565840}"/>
              </a:ext>
            </a:extLst>
          </p:cNvPr>
          <p:cNvPicPr/>
          <p:nvPr/>
        </p:nvPicPr>
        <p:blipFill>
          <a:blip r:embed="rId6" cstate="print"/>
          <a:stretch>
            <a:fillRect/>
          </a:stretch>
        </p:blipFill>
        <p:spPr>
          <a:xfrm>
            <a:off x="2272920" y="4212611"/>
            <a:ext cx="83153" cy="158686"/>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A90F2C8-3FBE-6054-8A77-D171985DF43B}"/>
                  </a:ext>
                </a:extLst>
              </p:cNvPr>
              <p:cNvSpPr txBox="1"/>
              <p:nvPr/>
            </p:nvSpPr>
            <p:spPr>
              <a:xfrm>
                <a:off x="601641" y="3808091"/>
                <a:ext cx="498364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e>
                              </m:d>
                            </m:e>
                          </m:func>
                        </m:e>
                      </m:d>
                    </m:oMath>
                  </m:oMathPara>
                </a14:m>
                <a:endParaRPr lang="en-US" sz="1800" dirty="0"/>
              </a:p>
            </p:txBody>
          </p:sp>
        </mc:Choice>
        <mc:Fallback xmlns="">
          <p:sp>
            <p:nvSpPr>
              <p:cNvPr id="42" name="TextBox 41">
                <a:extLst>
                  <a:ext uri="{FF2B5EF4-FFF2-40B4-BE49-F238E27FC236}">
                    <a16:creationId xmlns:a16="http://schemas.microsoft.com/office/drawing/2014/main" id="{8A90F2C8-3FBE-6054-8A77-D171985DF43B}"/>
                  </a:ext>
                </a:extLst>
              </p:cNvPr>
              <p:cNvSpPr txBox="1">
                <a:spLocks noRot="1" noChangeAspect="1" noMove="1" noResize="1" noEditPoints="1" noAdjustHandles="1" noChangeArrowheads="1" noChangeShapeType="1" noTextEdit="1"/>
              </p:cNvSpPr>
              <p:nvPr/>
            </p:nvSpPr>
            <p:spPr>
              <a:xfrm>
                <a:off x="601641" y="3808091"/>
                <a:ext cx="4983648" cy="426142"/>
              </a:xfrm>
              <a:prstGeom prst="rect">
                <a:avLst/>
              </a:prstGeom>
              <a:blipFill>
                <a:blip r:embed="rId7"/>
                <a:stretch>
                  <a:fillRect b="-88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7022E6-52C2-A0F3-93B9-893D4B453954}"/>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1531467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BF47-EB43-3688-00C5-FEF17DB4AFFD}"/>
              </a:ext>
            </a:extLst>
          </p:cNvPr>
          <p:cNvSpPr>
            <a:spLocks noGrp="1"/>
          </p:cNvSpPr>
          <p:nvPr>
            <p:ph type="title"/>
          </p:nvPr>
        </p:nvSpPr>
        <p:spPr/>
        <p:txBody>
          <a:bodyPr>
            <a:normAutofit/>
          </a:bodyPr>
          <a:lstStyle/>
          <a:p>
            <a:r>
              <a:rPr lang="en-US" dirty="0"/>
              <a:t>Scaling Reward Models </a:t>
            </a:r>
          </a:p>
        </p:txBody>
      </p:sp>
      <p:sp>
        <p:nvSpPr>
          <p:cNvPr id="5" name="Text Placeholder 4">
            <a:extLst>
              <a:ext uri="{FF2B5EF4-FFF2-40B4-BE49-F238E27FC236}">
                <a16:creationId xmlns:a16="http://schemas.microsoft.com/office/drawing/2014/main" id="{D07DE823-0C91-8187-755C-A783BFBA8864}"/>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71166BF0-55E4-1608-99D7-8842F43C4DC6}"/>
              </a:ext>
            </a:extLst>
          </p:cNvPr>
          <p:cNvPicPr/>
          <p:nvPr/>
        </p:nvPicPr>
        <p:blipFill>
          <a:blip r:embed="rId2" cstate="print"/>
          <a:stretch>
            <a:fillRect/>
          </a:stretch>
        </p:blipFill>
        <p:spPr>
          <a:xfrm>
            <a:off x="1872940" y="1254574"/>
            <a:ext cx="5101156" cy="3521277"/>
          </a:xfrm>
          <a:prstGeom prst="rect">
            <a:avLst/>
          </a:prstGeom>
        </p:spPr>
      </p:pic>
      <p:sp>
        <p:nvSpPr>
          <p:cNvPr id="9" name="TextBox 8">
            <a:extLst>
              <a:ext uri="{FF2B5EF4-FFF2-40B4-BE49-F238E27FC236}">
                <a16:creationId xmlns:a16="http://schemas.microsoft.com/office/drawing/2014/main" id="{D9FC7E4B-ABE2-C39C-FAB6-1D195028A55C}"/>
              </a:ext>
            </a:extLst>
          </p:cNvPr>
          <p:cNvSpPr txBox="1"/>
          <p:nvPr/>
        </p:nvSpPr>
        <p:spPr>
          <a:xfrm>
            <a:off x="3665621" y="247424"/>
            <a:ext cx="5253789" cy="861675"/>
          </a:xfrm>
          <a:prstGeom prst="wedgeRoundRectCallout">
            <a:avLst>
              <a:gd name="adj1" fmla="val -35074"/>
              <a:gd name="adj2" fmla="val 2851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r>
              <a:rPr lang="en-US" sz="2000" dirty="0">
                <a:solidFill>
                  <a:srgbClr val="C00000"/>
                </a:solidFill>
                <a:latin typeface="Corbel" panose="020B0503020204020204" pitchFamily="34" charset="0"/>
              </a:rPr>
              <a:t>Large enough R</a:t>
            </a:r>
            <a:r>
              <a:rPr lang="en-US" sz="2000" dirty="0">
                <a:latin typeface="Corbel" panose="020B0503020204020204" pitchFamily="34" charset="0"/>
              </a:rPr>
              <a:t> trained on </a:t>
            </a:r>
            <a:r>
              <a:rPr lang="en-US" sz="2000" dirty="0">
                <a:solidFill>
                  <a:srgbClr val="C00000"/>
                </a:solidFill>
                <a:latin typeface="Corbel" panose="020B0503020204020204" pitchFamily="34" charset="0"/>
              </a:rPr>
              <a:t>large enough data</a:t>
            </a:r>
            <a:r>
              <a:rPr lang="en-US" sz="2000" dirty="0">
                <a:latin typeface="Corbel" panose="020B0503020204020204" pitchFamily="34" charset="0"/>
              </a:rPr>
              <a:t> approaching  single human performance. </a:t>
            </a:r>
          </a:p>
        </p:txBody>
      </p:sp>
      <p:sp>
        <p:nvSpPr>
          <p:cNvPr id="10" name="object 5">
            <a:extLst>
              <a:ext uri="{FF2B5EF4-FFF2-40B4-BE49-F238E27FC236}">
                <a16:creationId xmlns:a16="http://schemas.microsoft.com/office/drawing/2014/main" id="{EA105116-FB6A-A3A6-FA1B-8CA3BFBA5175}"/>
              </a:ext>
            </a:extLst>
          </p:cNvPr>
          <p:cNvSpPr txBox="1"/>
          <p:nvPr/>
        </p:nvSpPr>
        <p:spPr>
          <a:xfrm>
            <a:off x="6145460" y="4679689"/>
            <a:ext cx="2459514"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hlinkClick r:id="rId3"/>
              </a:rPr>
              <a:t>Stiennon</a:t>
            </a:r>
            <a:r>
              <a:rPr sz="1500" u="sng" spc="-23" dirty="0">
                <a:solidFill>
                  <a:srgbClr val="007B92"/>
                </a:solidFill>
                <a:uFill>
                  <a:solidFill>
                    <a:srgbClr val="000000"/>
                  </a:solidFill>
                </a:uFill>
                <a:latin typeface="Corbel" panose="020B0503020204020204" pitchFamily="34" charset="0"/>
                <a:cs typeface="Calibri"/>
                <a:hlinkClick r:id="rId3"/>
              </a:rPr>
              <a:t> </a:t>
            </a:r>
            <a:r>
              <a:rPr sz="1500" u="sng" spc="-8" dirty="0">
                <a:solidFill>
                  <a:srgbClr val="007B92"/>
                </a:solidFill>
                <a:uFill>
                  <a:solidFill>
                    <a:srgbClr val="000000"/>
                  </a:solidFill>
                </a:uFill>
                <a:latin typeface="Corbel" panose="020B0503020204020204" pitchFamily="34" charset="0"/>
                <a:cs typeface="Calibri"/>
                <a:hlinkClick r:id="rId3"/>
              </a:rPr>
              <a:t>et</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al.,</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13588739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500" dirty="0">
                <a:latin typeface="Corbel" panose="020B0503020204020204" pitchFamily="34" charset="0"/>
                <a:cs typeface="Calibri"/>
              </a:rPr>
              <a:t>Regularizing with Pre-trained Model </a:t>
            </a:r>
            <a:endParaRPr lang="en-US" sz="25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normAutofit fontScale="92500" lnSpcReduction="10000"/>
              </a:bodyPr>
              <a:lstStyle/>
              <a:p>
                <a:r>
                  <a:rPr lang="en-US" sz="1800" b="1" dirty="0">
                    <a:latin typeface="Corbel" panose="020B0503020204020204" pitchFamily="34" charset="0"/>
                    <a:cs typeface="Calibri"/>
                  </a:rPr>
                  <a:t>Challenge: </a:t>
                </a:r>
                <a:r>
                  <a:rPr lang="en-US" sz="1800" dirty="0">
                    <a:latin typeface="Corbel" panose="020B0503020204020204" pitchFamily="34" charset="0"/>
                    <a:cs typeface="Calibri"/>
                  </a:rPr>
                  <a:t>how do we ensure that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prefer natural language generations? </a:t>
                </a:r>
              </a:p>
              <a:p>
                <a:r>
                  <a:rPr lang="en-US" sz="1800" dirty="0">
                    <a:latin typeface="Corbel" panose="020B0503020204020204" pitchFamily="34" charset="0"/>
                    <a:cs typeface="Calibri"/>
                  </a:rPr>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is trained on natural language inputs, it might fail to assign low scores to unnatural </a:t>
                </a:r>
                <a14:m>
                  <m:oMath xmlns:m="http://schemas.openxmlformats.org/officeDocument/2006/math">
                    <m:r>
                      <a:rPr lang="en-US" i="1" smtClean="0">
                        <a:solidFill>
                          <a:srgbClr val="0E0CC0"/>
                        </a:solidFill>
                        <a:latin typeface="Cambria Math" panose="02040503050406030204" pitchFamily="18" charset="0"/>
                      </a:rPr>
                      <m:t>𝑠</m:t>
                    </m:r>
                  </m:oMath>
                </a14:m>
                <a:r>
                  <a:rPr lang="en-US" sz="1800" dirty="0">
                    <a:latin typeface="Corbel" panose="020B0503020204020204" pitchFamily="34" charset="0"/>
                    <a:cs typeface="Calibri"/>
                  </a:rPr>
                  <a:t>. </a:t>
                </a:r>
              </a:p>
              <a:p>
                <a:r>
                  <a:rPr lang="en-US" sz="1800" b="1" dirty="0">
                    <a:latin typeface="Corbel" panose="020B0503020204020204" pitchFamily="34" charset="0"/>
                    <a:cs typeface="Calibri"/>
                  </a:rPr>
                  <a:t>Solution: </a:t>
                </a:r>
                <a:r>
                  <a:rPr lang="en-US" sz="1800" dirty="0">
                    <a:latin typeface="Corbel" panose="020B0503020204020204" pitchFamily="34" charset="0"/>
                    <a:cs typeface="Calibri"/>
                  </a:rPr>
                  <a:t>add regularization term to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sz="1800" dirty="0">
                    <a:latin typeface="Corbel" panose="020B0503020204020204" pitchFamily="34" charset="0"/>
                    <a:cs typeface="Calibri"/>
                  </a:rPr>
                  <a:t> that penalizes outputs that deviate from natural language. </a:t>
                </a:r>
                <a:endParaRPr lang="en-US" dirty="0">
                  <a:latin typeface="Corbel" panose="020B0503020204020204" pitchFamily="34" charset="0"/>
                  <a:cs typeface="Calibri"/>
                </a:endParaRPr>
              </a:p>
              <a:p>
                <a:pPr marL="114300" indent="0" algn="ctr">
                  <a:buNone/>
                </a:pPr>
                <a:endParaRPr lang="en-US" sz="19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z="1800" spc="-4" dirty="0">
                    <a:latin typeface="Corbel" panose="020B0503020204020204" pitchFamily="34" charset="0"/>
                    <a:cs typeface="Calibri"/>
                  </a:rPr>
                  <a:t>This </a:t>
                </a:r>
                <a:r>
                  <a:rPr lang="en-US" sz="1800" dirty="0">
                    <a:latin typeface="Corbel" panose="020B0503020204020204" pitchFamily="34" charset="0"/>
                    <a:cs typeface="Calibri"/>
                  </a:rPr>
                  <a:t>is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a:t>
                </a:r>
                <a:r>
                  <a:rPr lang="en-US" sz="1800" spc="4" dirty="0">
                    <a:latin typeface="Corbel" panose="020B0503020204020204" pitchFamily="34" charset="0"/>
                    <a:cs typeface="Calibri"/>
                  </a:rPr>
                  <a:t> </a:t>
                </a:r>
                <a:r>
                  <a:rPr lang="en-US" sz="1800" dirty="0">
                    <a:latin typeface="Corbel" panose="020B0503020204020204" pitchFamily="34" charset="0"/>
                    <a:cs typeface="Calibri"/>
                  </a:rPr>
                  <a:t>penalty which</a:t>
                </a:r>
                <a:r>
                  <a:rPr lang="en-US" sz="1800" spc="-11" dirty="0">
                    <a:latin typeface="Corbel" panose="020B0503020204020204" pitchFamily="34" charset="0"/>
                    <a:cs typeface="Calibri"/>
                  </a:rPr>
                  <a:t> prevents</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us</a:t>
                </a:r>
                <a:r>
                  <a:rPr lang="en-US" sz="1800" dirty="0">
                    <a:latin typeface="Corbel" panose="020B0503020204020204" pitchFamily="34" charset="0"/>
                    <a:cs typeface="Calibri"/>
                  </a:rPr>
                  <a:t> </a:t>
                </a:r>
                <a:r>
                  <a:rPr lang="en-US" sz="1800" spc="-11" dirty="0">
                    <a:latin typeface="Corbel" panose="020B0503020204020204" pitchFamily="34" charset="0"/>
                    <a:cs typeface="Calibri"/>
                  </a:rPr>
                  <a:t>from</a:t>
                </a:r>
                <a:r>
                  <a:rPr lang="en-US" sz="1800" dirty="0">
                    <a:latin typeface="Corbel" panose="020B0503020204020204" pitchFamily="34" charset="0"/>
                    <a:cs typeface="Calibri"/>
                  </a:rPr>
                  <a:t> </a:t>
                </a:r>
                <a:r>
                  <a:rPr lang="en-US" sz="1800" spc="-8" dirty="0">
                    <a:latin typeface="Corbel" panose="020B0503020204020204" pitchFamily="34" charset="0"/>
                    <a:cs typeface="Calibri"/>
                  </a:rPr>
                  <a:t>diverging</a:t>
                </a:r>
                <a:r>
                  <a:rPr lang="en-US" sz="1800" dirty="0">
                    <a:latin typeface="Corbel" panose="020B0503020204020204" pitchFamily="34" charset="0"/>
                    <a:cs typeface="Calibri"/>
                  </a:rPr>
                  <a:t> </a:t>
                </a:r>
                <a:r>
                  <a:rPr lang="en-US" sz="1800" spc="-8" dirty="0">
                    <a:latin typeface="Corbel" panose="020B0503020204020204" pitchFamily="34" charset="0"/>
                    <a:cs typeface="Calibri"/>
                  </a:rPr>
                  <a:t>too </a:t>
                </a:r>
                <a:r>
                  <a:rPr lang="en-US" sz="1800" spc="-11" dirty="0">
                    <a:latin typeface="Corbel" panose="020B0503020204020204" pitchFamily="34" charset="0"/>
                    <a:cs typeface="Calibri"/>
                  </a:rPr>
                  <a:t>far</a:t>
                </a:r>
                <a:r>
                  <a:rPr lang="en-US" sz="1800" spc="8" dirty="0">
                    <a:latin typeface="Corbel" panose="020B0503020204020204" pitchFamily="34" charset="0"/>
                    <a:cs typeface="Calibri"/>
                  </a:rPr>
                  <a:t> </a:t>
                </a:r>
                <a:r>
                  <a:rPr lang="en-US" sz="1800" spc="-11" dirty="0">
                    <a:latin typeface="Corbel" panose="020B0503020204020204" pitchFamily="34" charset="0"/>
                    <a:cs typeface="Calibri"/>
                  </a:rPr>
                  <a:t>from </a:t>
                </a:r>
                <a:r>
                  <a:rPr lang="en-US" sz="1800" spc="-330" dirty="0">
                    <a:latin typeface="Corbel" panose="020B0503020204020204" pitchFamily="34" charset="0"/>
                    <a:cs typeface="Calibri"/>
                  </a:rPr>
                  <a:t> </a:t>
                </a:r>
                <a:r>
                  <a:rPr lang="en-US" sz="1800" dirty="0">
                    <a:latin typeface="Corbel" panose="020B0503020204020204" pitchFamily="34" charset="0"/>
                    <a:cs typeface="Calibri"/>
                  </a:rPr>
                  <a:t>the</a:t>
                </a:r>
                <a:r>
                  <a:rPr lang="en-US" sz="1800" spc="-4" dirty="0">
                    <a:latin typeface="Corbel" panose="020B0503020204020204" pitchFamily="34" charset="0"/>
                    <a:cs typeface="Calibri"/>
                  </a:rPr>
                  <a:t> </a:t>
                </a:r>
                <a:r>
                  <a:rPr lang="en-US" sz="1800" spc="-8" dirty="0">
                    <a:latin typeface="Corbel" panose="020B0503020204020204" pitchFamily="34" charset="0"/>
                    <a:cs typeface="Calibri"/>
                  </a:rPr>
                  <a:t>pretrained </a:t>
                </a:r>
                <a:r>
                  <a:rPr lang="en-US" sz="1800" dirty="0">
                    <a:latin typeface="Corbel" panose="020B0503020204020204" pitchFamily="34" charset="0"/>
                    <a:cs typeface="Calibri"/>
                  </a:rPr>
                  <a:t>model.</a:t>
                </a:r>
                <a:r>
                  <a:rPr lang="en-US" sz="1800" spc="4" dirty="0">
                    <a:latin typeface="Corbel" panose="020B0503020204020204" pitchFamily="34" charset="0"/>
                    <a:cs typeface="Calibri"/>
                  </a:rPr>
                  <a:t> </a:t>
                </a:r>
                <a:endParaRPr lang="en-US" sz="1800"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88B92-B7A8-39B9-BE6A-8972C062BBCC}"/>
                  </a:ext>
                </a:extLst>
              </p:cNvPr>
              <p:cNvSpPr txBox="1"/>
              <p:nvPr/>
            </p:nvSpPr>
            <p:spPr>
              <a:xfrm>
                <a:off x="1763905" y="2966713"/>
                <a:ext cx="4903321" cy="929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fa-IR" sz="2400" i="1">
                                      <a:solidFill>
                                        <a:srgbClr val="00B050"/>
                                      </a:solidFill>
                                      <a:latin typeface="Cambria Math" panose="02040503050406030204" pitchFamily="18" charset="0"/>
                                    </a:rPr>
                                  </m:ctrlPr>
                                </m:sSupPr>
                                <m:e>
                                  <m:r>
                                    <a:rPr lang="fa-IR" sz="2400" i="1">
                                      <a:solidFill>
                                        <a:srgbClr val="00B050"/>
                                      </a:solidFill>
                                      <a:latin typeface="Cambria Math" panose="02040503050406030204" pitchFamily="18" charset="0"/>
                                    </a:rPr>
                                    <m:t>𝑝</m:t>
                                  </m:r>
                                </m:e>
                                <m:sup>
                                  <m:r>
                                    <a:rPr lang="fa-IR" sz="2400" i="1">
                                      <a:solidFill>
                                        <a:srgbClr val="00B050"/>
                                      </a:solidFill>
                                      <a:latin typeface="Cambria Math" panose="02040503050406030204" pitchFamily="18" charset="0"/>
                                    </a:rPr>
                                    <m:t>𝑅𝐿</m:t>
                                  </m:r>
                                </m:sup>
                              </m:s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2966713"/>
                <a:ext cx="4903321" cy="929870"/>
              </a:xfrm>
              <a:prstGeom prst="rect">
                <a:avLst/>
              </a:prstGeom>
              <a:blipFill>
                <a:blip r:embed="rId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156985-AE27-BACB-CD1B-3FB6789B405D}"/>
                  </a:ext>
                </a:extLst>
              </p:cNvPr>
              <p:cNvSpPr txBox="1"/>
              <p:nvPr/>
            </p:nvSpPr>
            <p:spPr>
              <a:xfrm>
                <a:off x="6857999" y="2898775"/>
                <a:ext cx="2095501" cy="861675"/>
              </a:xfrm>
              <a:prstGeom prst="wedgeRoundRectCallout">
                <a:avLst>
                  <a:gd name="adj1" fmla="val -57819"/>
                  <a:gd name="adj2" fmla="val 187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libri"/>
                  </a:rPr>
                  <a:t>pay</a:t>
                </a:r>
                <a:r>
                  <a:rPr lang="en-US" sz="2000" spc="-34" dirty="0">
                    <a:latin typeface="Corbel" panose="020B0503020204020204" pitchFamily="34" charset="0"/>
                    <a:cs typeface="Calibri"/>
                  </a:rPr>
                  <a:t> </a:t>
                </a:r>
                <a:r>
                  <a:rPr lang="en-US" sz="2000" dirty="0">
                    <a:latin typeface="Corbel" panose="020B0503020204020204" pitchFamily="34" charset="0"/>
                    <a:cs typeface="Calibri"/>
                  </a:rPr>
                  <a:t>a</a:t>
                </a:r>
                <a:r>
                  <a:rPr lang="en-US" sz="2000" spc="-26" dirty="0">
                    <a:latin typeface="Corbel" panose="020B0503020204020204" pitchFamily="34" charset="0"/>
                    <a:cs typeface="Calibri"/>
                  </a:rPr>
                  <a:t> </a:t>
                </a:r>
                <a:r>
                  <a:rPr lang="en-US" sz="2000" spc="-4" dirty="0">
                    <a:latin typeface="Corbel" panose="020B0503020204020204" pitchFamily="34" charset="0"/>
                    <a:cs typeface="Calibri"/>
                  </a:rPr>
                  <a:t>price</a:t>
                </a:r>
                <a:r>
                  <a:rPr lang="en-US" sz="2000" spc="-26" dirty="0">
                    <a:latin typeface="Corbel" panose="020B0503020204020204" pitchFamily="34" charset="0"/>
                    <a:cs typeface="Calibri"/>
                  </a:rPr>
                  <a:t> </a:t>
                </a:r>
                <a:r>
                  <a:rPr lang="en-US" sz="2000" dirty="0">
                    <a:latin typeface="Corbel" panose="020B0503020204020204" pitchFamily="34" charset="0"/>
                    <a:cs typeface="Calibri"/>
                  </a:rPr>
                  <a:t>when</a:t>
                </a:r>
                <a:endParaRPr lang="en-US" sz="2000" i="1" dirty="0">
                  <a:solidFill>
                    <a:srgbClr val="00B050"/>
                  </a:solidFill>
                  <a:latin typeface="Cambria Math" panose="02040503050406030204" pitchFamily="18" charset="0"/>
                </a:endParaRPr>
              </a:p>
              <a:p>
                <a:pPr marL="47625" algn="ctr">
                  <a:spcBef>
                    <a:spcPts val="75"/>
                  </a:spcBef>
                  <a:tabLst>
                    <a:tab pos="489585" algn="l"/>
                    <a:tab pos="758189" algn="l"/>
                    <a:tab pos="1446848" algn="l"/>
                  </a:tabLst>
                </a:pPr>
                <a14:m>
                  <m:oMath xmlns:m="http://schemas.openxmlformats.org/officeDocument/2006/math">
                    <m:sSubSup>
                      <m:sSubSupPr>
                        <m:ctrlPr>
                          <a:rPr lang="fa-IR" sz="2000" i="1">
                            <a:solidFill>
                              <a:srgbClr val="00B050"/>
                            </a:solidFill>
                            <a:latin typeface="Cambria Math" panose="02040503050406030204" pitchFamily="18" charset="0"/>
                          </a:rPr>
                        </m:ctrlPr>
                      </m:sSubSupPr>
                      <m:e>
                        <m:r>
                          <a:rPr lang="fa-IR" sz="2000" i="1">
                            <a:solidFill>
                              <a:srgbClr val="00B050"/>
                            </a:solidFill>
                            <a:latin typeface="Cambria Math" panose="02040503050406030204" pitchFamily="18" charset="0"/>
                          </a:rPr>
                          <m:t>𝑝</m:t>
                        </m:r>
                      </m:e>
                      <m:sub/>
                      <m:sup>
                        <m:r>
                          <a:rPr lang="fa-IR" sz="2000" i="1">
                            <a:solidFill>
                              <a:srgbClr val="00B050"/>
                            </a:solidFill>
                            <a:latin typeface="Cambria Math" panose="02040503050406030204" pitchFamily="18" charset="0"/>
                          </a:rPr>
                          <m:t>𝑅𝐿</m:t>
                        </m:r>
                      </m:sup>
                    </m:sSub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oMath>
                </a14:m>
                <a:r>
                  <a:rPr lang="fa-IR" sz="2000" dirty="0">
                    <a:latin typeface="Cambria Math"/>
                    <a:cs typeface="Cambria Math"/>
                  </a:rPr>
                  <a:t> &gt; </a:t>
                </a:r>
                <a14:m>
                  <m:oMath xmlns:m="http://schemas.openxmlformats.org/officeDocument/2006/math">
                    <m:sSup>
                      <m:sSupPr>
                        <m:ctrlPr>
                          <a:rPr lang="fa-IR" sz="2000" i="1">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fa-IR" sz="2000" i="1">
                            <a:solidFill>
                              <a:srgbClr val="C00000"/>
                            </a:solidFill>
                            <a:latin typeface="Cambria Math" panose="02040503050406030204" pitchFamily="18" charset="0"/>
                          </a:rPr>
                          <m:t>𝑃𝑇</m:t>
                        </m:r>
                      </m:sup>
                    </m:sSup>
                    <m:r>
                      <a:rPr lang="fa-IR" sz="2000" i="1">
                        <a:solidFill>
                          <a:srgbClr val="C00000"/>
                        </a:solidFill>
                        <a:latin typeface="Cambria Math" panose="02040503050406030204" pitchFamily="18" charset="0"/>
                      </a:rPr>
                      <m:t>(</m:t>
                    </m:r>
                    <m:r>
                      <a:rPr lang="fa-IR" sz="2000" i="1">
                        <a:solidFill>
                          <a:srgbClr val="C00000"/>
                        </a:solidFill>
                        <a:latin typeface="Cambria Math" panose="02040503050406030204" pitchFamily="18" charset="0"/>
                      </a:rPr>
                      <m:t>𝑠</m:t>
                    </m:r>
                    <m:r>
                      <a:rPr lang="fa-IR" sz="2000" i="1">
                        <a:solidFill>
                          <a:srgbClr val="C00000"/>
                        </a:solidFill>
                        <a:latin typeface="Cambria Math" panose="02040503050406030204" pitchFamily="18" charset="0"/>
                      </a:rPr>
                      <m:t>)</m:t>
                    </m:r>
                  </m:oMath>
                </a14:m>
                <a:endParaRPr lang="fa-IR" sz="2000" dirty="0">
                  <a:latin typeface="Cambria Math"/>
                  <a:cs typeface="Cambria Math"/>
                </a:endParaRPr>
              </a:p>
            </p:txBody>
          </p:sp>
        </mc:Choice>
        <mc:Fallback xmlns="">
          <p:sp>
            <p:nvSpPr>
              <p:cNvPr id="6" name="TextBox 5">
                <a:extLst>
                  <a:ext uri="{FF2B5EF4-FFF2-40B4-BE49-F238E27FC236}">
                    <a16:creationId xmlns:a16="http://schemas.microsoft.com/office/drawing/2014/main" id="{DA156985-AE27-BACB-CD1B-3FB6789B405D}"/>
                  </a:ext>
                </a:extLst>
              </p:cNvPr>
              <p:cNvSpPr txBox="1">
                <a:spLocks noRot="1" noChangeAspect="1" noMove="1" noResize="1" noEditPoints="1" noAdjustHandles="1" noChangeArrowheads="1" noChangeShapeType="1" noTextEdit="1"/>
              </p:cNvSpPr>
              <p:nvPr/>
            </p:nvSpPr>
            <p:spPr>
              <a:xfrm>
                <a:off x="6857999" y="2898775"/>
                <a:ext cx="2095501" cy="861675"/>
              </a:xfrm>
              <a:prstGeom prst="wedgeRoundRectCallout">
                <a:avLst>
                  <a:gd name="adj1" fmla="val -57819"/>
                  <a:gd name="adj2" fmla="val 18785"/>
                  <a:gd name="adj3" fmla="val 16667"/>
                </a:avLst>
              </a:prstGeom>
              <a:blipFill>
                <a:blip r:embed="rId4"/>
                <a:stretch>
                  <a:fillRect r="-2222" b="-4348"/>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29312960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4FF8-A49E-DD1C-F615-F10447884DA8}"/>
              </a:ext>
            </a:extLst>
          </p:cNvPr>
          <p:cNvSpPr>
            <a:spLocks noGrp="1"/>
          </p:cNvSpPr>
          <p:nvPr>
            <p:ph type="title"/>
          </p:nvPr>
        </p:nvSpPr>
        <p:spPr/>
        <p:txBody>
          <a:bodyPr>
            <a:normAutofit fontScale="90000"/>
          </a:bodyPr>
          <a:lstStyle/>
          <a:p>
            <a:r>
              <a:rPr lang="en-US" dirty="0"/>
              <a:t>Reward Models as Safety Control </a:t>
            </a:r>
          </a:p>
        </p:txBody>
      </p:sp>
      <p:sp>
        <p:nvSpPr>
          <p:cNvPr id="3" name="Content Placeholder 2">
            <a:extLst>
              <a:ext uri="{FF2B5EF4-FFF2-40B4-BE49-F238E27FC236}">
                <a16:creationId xmlns:a16="http://schemas.microsoft.com/office/drawing/2014/main" id="{9687C51F-7169-2688-208E-B13113846781}"/>
              </a:ext>
            </a:extLst>
          </p:cNvPr>
          <p:cNvSpPr>
            <a:spLocks noGrp="1"/>
          </p:cNvSpPr>
          <p:nvPr>
            <p:ph idx="1"/>
          </p:nvPr>
        </p:nvSpPr>
        <p:spPr/>
        <p:txBody>
          <a:bodyPr/>
          <a:lstStyle/>
          <a:p>
            <a:pPr marL="114300" indent="0">
              <a:buNone/>
            </a:pPr>
            <a:r>
              <a:rPr lang="en-US" dirty="0"/>
              <a:t>Note, reward model can be used to induce any desired behavior as needed: </a:t>
            </a:r>
          </a:p>
          <a:p>
            <a:r>
              <a:rPr lang="en-US" dirty="0"/>
              <a:t>Avoiding bias </a:t>
            </a:r>
          </a:p>
          <a:p>
            <a:r>
              <a:rPr lang="en-US" dirty="0"/>
              <a:t>Avoiding responses outside its scope </a:t>
            </a:r>
          </a:p>
          <a:p>
            <a:r>
              <a:rPr lang="en-US" dirty="0"/>
              <a:t>Avoiding toxicity </a:t>
            </a:r>
          </a:p>
          <a:p>
            <a:r>
              <a:rPr lang="en-US" dirty="0"/>
              <a:t>… </a:t>
            </a:r>
          </a:p>
        </p:txBody>
      </p:sp>
    </p:spTree>
    <p:extLst>
      <p:ext uri="{BB962C8B-B14F-4D97-AF65-F5344CB8AC3E}">
        <p14:creationId xmlns:p14="http://schemas.microsoft.com/office/powerpoint/2010/main" val="9961218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p:txBody>
          <a:bodyPr>
            <a:normAutofit/>
          </a:bodyPr>
          <a:lstStyle/>
          <a:p>
            <a:r>
              <a:rPr lang="en-US" dirty="0">
                <a:latin typeface="Corbel" panose="020B0503020204020204" pitchFamily="34" charset="0"/>
                <a:cs typeface="Calibri"/>
              </a:rPr>
              <a:t>RLHF:</a:t>
            </a:r>
            <a:r>
              <a:rPr lang="en-US" spc="-4" dirty="0">
                <a:latin typeface="Corbel" panose="020B0503020204020204" pitchFamily="34" charset="0"/>
                <a:cs typeface="Calibri"/>
              </a:rPr>
              <a:t> Putting</a:t>
            </a:r>
            <a:r>
              <a:rPr lang="en-US" spc="15" dirty="0">
                <a:latin typeface="Corbel" panose="020B0503020204020204" pitchFamily="34" charset="0"/>
                <a:cs typeface="Calibri"/>
              </a:rPr>
              <a:t> </a:t>
            </a:r>
            <a:r>
              <a:rPr lang="en-US" dirty="0">
                <a:latin typeface="Corbel" panose="020B0503020204020204" pitchFamily="34" charset="0"/>
                <a:cs typeface="Calibri"/>
              </a:rPr>
              <a:t>it</a:t>
            </a:r>
            <a:r>
              <a:rPr lang="en-US" spc="-8" dirty="0">
                <a:latin typeface="Corbel" panose="020B0503020204020204" pitchFamily="34" charset="0"/>
                <a:cs typeface="Calibri"/>
              </a:rPr>
              <a:t> </a:t>
            </a:r>
            <a:r>
              <a:rPr lang="en-US" dirty="0">
                <a:latin typeface="Corbel" panose="020B0503020204020204" pitchFamily="34" charset="0"/>
                <a:cs typeface="Calibri"/>
              </a:rPr>
              <a:t>All</a:t>
            </a:r>
            <a:r>
              <a:rPr lang="en-US" spc="8" dirty="0">
                <a:latin typeface="Corbel" panose="020B0503020204020204" pitchFamily="34" charset="0"/>
                <a:cs typeface="Calibri"/>
              </a:rPr>
              <a:t> T</a:t>
            </a:r>
            <a:r>
              <a:rPr lang="en-US" dirty="0">
                <a:latin typeface="Corbel" panose="020B0503020204020204" pitchFamily="34" charset="0"/>
                <a:cs typeface="Calibri"/>
              </a:rPr>
              <a:t>ogether</a:t>
            </a:r>
            <a:r>
              <a:rPr lang="en-US"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lstStyle/>
              <a:p>
                <a:pPr>
                  <a:buFont typeface="+mj-lt"/>
                  <a:buAutoNum type="arabicPeriod"/>
                </a:pPr>
                <a:r>
                  <a:rPr lang="en-US" dirty="0">
                    <a:latin typeface="Corbel" panose="020B0503020204020204" pitchFamily="34" charset="0"/>
                    <a:cs typeface="Calibri"/>
                  </a:rPr>
                  <a:t>Select a pre-trained generative model as your base: </a:t>
                </a:r>
                <a14:m>
                  <m:oMath xmlns:m="http://schemas.openxmlformats.org/officeDocument/2006/math">
                    <m:sSubSup>
                      <m:sSubSupPr>
                        <m:ctrlPr>
                          <a:rPr lang="en-US" sz="1800" i="1" spc="38" smtClean="0">
                            <a:solidFill>
                              <a:srgbClr val="C00000"/>
                            </a:solidFill>
                            <a:latin typeface="Cambria Math" panose="02040503050406030204" pitchFamily="18" charset="0"/>
                            <a:cs typeface="Cambria Math"/>
                          </a:rPr>
                        </m:ctrlPr>
                      </m:sSubSupPr>
                      <m:e>
                        <m:r>
                          <a:rPr lang="en-US" sz="1800" i="1" spc="38">
                            <a:solidFill>
                              <a:srgbClr val="C00000"/>
                            </a:solidFill>
                            <a:latin typeface="Cambria Math" panose="02040503050406030204" pitchFamily="18" charset="0"/>
                            <a:cs typeface="Cambria Math"/>
                          </a:rPr>
                          <m:t>𝑝</m:t>
                        </m:r>
                      </m:e>
                      <m:sub>
                        <m:r>
                          <a:rPr lang="en-US" sz="1800" i="1" spc="38">
                            <a:solidFill>
                              <a:srgbClr val="C00000"/>
                            </a:solidFill>
                            <a:latin typeface="Cambria Math" panose="02040503050406030204" pitchFamily="18" charset="0"/>
                            <a:cs typeface="Cambria Math"/>
                          </a:rPr>
                          <m:t>𝜃</m:t>
                        </m:r>
                      </m:sub>
                      <m:sup>
                        <m:r>
                          <a:rPr lang="en-US" sz="1800" b="0" i="1" spc="38" smtClean="0">
                            <a:solidFill>
                              <a:srgbClr val="C00000"/>
                            </a:solidFill>
                            <a:latin typeface="Cambria Math" panose="02040503050406030204" pitchFamily="18" charset="0"/>
                            <a:cs typeface="Cambria Math"/>
                          </a:rPr>
                          <m:t>𝑃𝑇</m:t>
                        </m:r>
                      </m:sup>
                    </m:sSubSup>
                    <m:d>
                      <m:dPr>
                        <m:ctrlPr>
                          <a:rPr lang="en-US" sz="1800" i="1" smtClean="0">
                            <a:solidFill>
                              <a:srgbClr val="C00000"/>
                            </a:solidFill>
                            <a:latin typeface="Cambria Math" panose="02040503050406030204" pitchFamily="18" charset="0"/>
                          </a:rPr>
                        </m:ctrlPr>
                      </m:dPr>
                      <m:e>
                        <m:r>
                          <a:rPr lang="en-US" sz="1800" i="1">
                            <a:solidFill>
                              <a:srgbClr val="C00000"/>
                            </a:solidFill>
                            <a:latin typeface="Cambria Math" panose="02040503050406030204" pitchFamily="18" charset="0"/>
                          </a:rPr>
                          <m:t>𝑠</m:t>
                        </m:r>
                      </m:e>
                    </m:d>
                  </m:oMath>
                </a14:m>
                <a:endParaRPr lang="en-US" sz="1800" dirty="0">
                  <a:latin typeface="Corbel" panose="020B0503020204020204" pitchFamily="34" charset="0"/>
                  <a:cs typeface="Calibri"/>
                </a:endParaRPr>
              </a:p>
              <a:p>
                <a:pPr>
                  <a:buFont typeface="+mj-lt"/>
                  <a:buAutoNum type="arabicPeriod"/>
                </a:pPr>
                <a:r>
                  <a:rPr lang="en-US" sz="1800" dirty="0">
                    <a:latin typeface="Corbel" panose="020B0503020204020204" pitchFamily="34" charset="0"/>
                    <a:cs typeface="Calibri"/>
                  </a:rPr>
                  <a:t>Build a </a:t>
                </a:r>
                <a:r>
                  <a:rPr lang="en-US" dirty="0">
                    <a:latin typeface="Corbel" panose="020B0503020204020204" pitchFamily="34" charset="0"/>
                    <a:cs typeface="Calibri"/>
                  </a:rPr>
                  <a:t>r</a:t>
                </a:r>
                <a:r>
                  <a:rPr lang="en-US" sz="1800" dirty="0">
                    <a:latin typeface="Corbel" panose="020B0503020204020204" pitchFamily="34" charset="0"/>
                    <a:cs typeface="Calibri"/>
                  </a:rPr>
                  <a:t>eward model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that </a:t>
                </a:r>
                <a:r>
                  <a:rPr lang="en-US" spc="-4" dirty="0">
                    <a:latin typeface="Corbel" panose="020B0503020204020204" pitchFamily="34" charset="0"/>
                    <a:cs typeface="Calibri"/>
                  </a:rPr>
                  <a:t>produces scalar </a:t>
                </a:r>
                <a:r>
                  <a:rPr lang="en-US" dirty="0">
                    <a:latin typeface="Corbel" panose="020B0503020204020204" pitchFamily="34" charset="0"/>
                    <a:cs typeface="Calibri"/>
                  </a:rPr>
                  <a:t>rewards </a:t>
                </a:r>
                <a:r>
                  <a:rPr lang="en-US" spc="-4" dirty="0">
                    <a:latin typeface="Corbel" panose="020B0503020204020204" pitchFamily="34" charset="0"/>
                    <a:cs typeface="Calibri"/>
                  </a:rPr>
                  <a:t>for outputs, </a:t>
                </a:r>
                <a:r>
                  <a:rPr lang="en-US" dirty="0">
                    <a:latin typeface="Corbel" panose="020B0503020204020204" pitchFamily="34" charset="0"/>
                    <a:cs typeface="Calibri"/>
                  </a:rPr>
                  <a:t>trained </a:t>
                </a:r>
                <a:r>
                  <a:rPr lang="en-US" spc="-4" dirty="0">
                    <a:latin typeface="Corbel" panose="020B0503020204020204" pitchFamily="34" charset="0"/>
                    <a:cs typeface="Calibri"/>
                  </a:rPr>
                  <a:t>on </a:t>
                </a:r>
                <a:r>
                  <a:rPr lang="en-US" dirty="0">
                    <a:latin typeface="Corbel" panose="020B0503020204020204" pitchFamily="34" charset="0"/>
                    <a:cs typeface="Calibri"/>
                  </a:rPr>
                  <a:t>a </a:t>
                </a:r>
                <a:r>
                  <a:rPr lang="en-US" spc="-398" dirty="0">
                    <a:latin typeface="Corbel" panose="020B0503020204020204" pitchFamily="34" charset="0"/>
                    <a:cs typeface="Calibri"/>
                  </a:rPr>
                  <a:t> </a:t>
                </a:r>
                <a:r>
                  <a:rPr lang="en-US" spc="-4" dirty="0">
                    <a:latin typeface="Corbel" panose="020B0503020204020204" pitchFamily="34" charset="0"/>
                    <a:cs typeface="Calibri"/>
                  </a:rPr>
                  <a:t>dataset</a:t>
                </a:r>
                <a:r>
                  <a:rPr lang="en-US" spc="-15" dirty="0">
                    <a:latin typeface="Corbel" panose="020B0503020204020204" pitchFamily="34" charset="0"/>
                    <a:cs typeface="Calibri"/>
                  </a:rPr>
                  <a:t> </a:t>
                </a:r>
                <a:r>
                  <a:rPr lang="en-US" spc="-4" dirty="0">
                    <a:latin typeface="Corbel" panose="020B0503020204020204" pitchFamily="34" charset="0"/>
                    <a:cs typeface="Calibri"/>
                  </a:rPr>
                  <a:t>of human</a:t>
                </a:r>
                <a:r>
                  <a:rPr lang="en-US" spc="-11" dirty="0">
                    <a:latin typeface="Corbel" panose="020B0503020204020204" pitchFamily="34" charset="0"/>
                    <a:cs typeface="Calibri"/>
                  </a:rPr>
                  <a:t> </a:t>
                </a:r>
                <a:r>
                  <a:rPr lang="en-US" dirty="0">
                    <a:latin typeface="Corbel" panose="020B0503020204020204" pitchFamily="34" charset="0"/>
                    <a:cs typeface="Calibri"/>
                  </a:rPr>
                  <a:t>comparisons</a:t>
                </a:r>
              </a:p>
              <a:p>
                <a:pPr>
                  <a:buFont typeface="+mj-lt"/>
                  <a:buAutoNum type="arabicPeriod"/>
                </a:pPr>
                <a:r>
                  <a:rPr lang="en-US" dirty="0">
                    <a:latin typeface="Corbel" panose="020B0503020204020204" pitchFamily="34" charset="0"/>
                    <a:cs typeface="Calibri"/>
                  </a:rPr>
                  <a:t>Regularize the reward function: </a:t>
                </a: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r>
                  <a:rPr lang="en-US" dirty="0">
                    <a:latin typeface="Corbel" panose="020B0503020204020204" pitchFamily="34" charset="0"/>
                    <a:cs typeface="Calibri"/>
                  </a:rPr>
                  <a:t>Fine-tune this generative model </a:t>
                </a:r>
                <a14:m>
                  <m:oMath xmlns:m="http://schemas.openxmlformats.org/officeDocument/2006/math">
                    <m:sSubSup>
                      <m:sSubSupPr>
                        <m:ctrlPr>
                          <a:rPr lang="en-US" sz="1800" b="0" i="1" spc="38" smtClean="0">
                            <a:solidFill>
                              <a:srgbClr val="00AF50"/>
                            </a:solidFill>
                            <a:latin typeface="Cambria Math" panose="02040503050406030204" pitchFamily="18" charset="0"/>
                            <a:cs typeface="Cambria Math"/>
                          </a:rPr>
                        </m:ctrlPr>
                      </m:sSubSupPr>
                      <m:e>
                        <m:r>
                          <a:rPr lang="en-US" sz="1800" b="0" i="1" spc="38" smtClean="0">
                            <a:solidFill>
                              <a:srgbClr val="00AF50"/>
                            </a:solidFill>
                            <a:latin typeface="Cambria Math" panose="02040503050406030204" pitchFamily="18" charset="0"/>
                            <a:cs typeface="Cambria Math"/>
                          </a:rPr>
                          <m:t>𝑝</m:t>
                        </m:r>
                      </m:e>
                      <m:sub>
                        <m:r>
                          <a:rPr lang="en-US" sz="1800" b="0" i="1" spc="38" smtClean="0">
                            <a:solidFill>
                              <a:srgbClr val="00AF50"/>
                            </a:solidFill>
                            <a:latin typeface="Cambria Math" panose="02040503050406030204" pitchFamily="18" charset="0"/>
                            <a:cs typeface="Cambria Math"/>
                          </a:rPr>
                          <m:t>𝜃</m:t>
                        </m:r>
                      </m:sub>
                      <m:sup>
                        <m:r>
                          <a:rPr lang="en-US" sz="1800" b="0" i="1" spc="38" smtClean="0">
                            <a:solidFill>
                              <a:srgbClr val="00AF50"/>
                            </a:solidFill>
                            <a:latin typeface="Cambria Math" panose="02040503050406030204" pitchFamily="18" charset="0"/>
                            <a:cs typeface="Cambria Math"/>
                          </a:rPr>
                          <m:t>𝑅𝐿</m:t>
                        </m:r>
                      </m:sup>
                    </m:sSubSup>
                    <m:r>
                      <a:rPr lang="en-US" sz="1800" b="0" i="1" spc="38" smtClean="0">
                        <a:solidFill>
                          <a:srgbClr val="00AF50"/>
                        </a:solidFill>
                        <a:latin typeface="Cambria Math" panose="02040503050406030204" pitchFamily="18" charset="0"/>
                        <a:cs typeface="Cambria Math"/>
                      </a:rPr>
                      <m:t>(</m:t>
                    </m:r>
                    <m:r>
                      <a:rPr lang="en-US" sz="1800" b="0" i="1" spc="38" smtClean="0">
                        <a:solidFill>
                          <a:srgbClr val="00AF50"/>
                        </a:solidFill>
                        <a:latin typeface="Cambria Math" panose="02040503050406030204" pitchFamily="18" charset="0"/>
                        <a:cs typeface="Cambria Math"/>
                      </a:rPr>
                      <m:t>𝑠</m:t>
                    </m:r>
                    <m:r>
                      <a:rPr lang="en-US" sz="1800" b="0" i="1" spc="38" smtClean="0">
                        <a:solidFill>
                          <a:srgbClr val="00AF50"/>
                        </a:solidFill>
                        <a:latin typeface="Cambria Math" panose="02040503050406030204" pitchFamily="18" charset="0"/>
                        <a:cs typeface="Cambria Math"/>
                      </a:rPr>
                      <m:t>)</m:t>
                    </m:r>
                  </m:oMath>
                </a14:m>
                <a:r>
                  <a:rPr lang="en-US" dirty="0">
                    <a:latin typeface="Corbel" panose="020B0503020204020204" pitchFamily="34" charset="0"/>
                    <a:cs typeface="Calibri"/>
                  </a:rPr>
                  <a:t> to produce responses that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a:t>
                </a: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1319641" y="4102561"/>
                <a:ext cx="6723380"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acc>
                            <m:accPr>
                              <m:chr m:val="̂"/>
                              <m:ctrlPr>
                                <a:rPr lang="en-US" sz="2000" b="0" i="1" smtClean="0">
                                  <a:solidFill>
                                    <a:srgbClr val="0E0CC0"/>
                                  </a:solidFill>
                                  <a:latin typeface="Cambria Math" panose="02040503050406030204" pitchFamily="18" charset="0"/>
                                </a:rPr>
                              </m:ctrlPr>
                            </m:accPr>
                            <m:e>
                              <m:r>
                                <a:rPr lang="fa-IR" sz="2000" i="1" smtClean="0">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𝜃</m:t>
                              </m:r>
                            </m:sub>
                          </m:sSub>
                          <m:func>
                            <m:funcPr>
                              <m:ctrlPr>
                                <a:rPr lang="en-US" sz="2000" i="1">
                                  <a:solidFill>
                                    <a:schemeClr val="tx1"/>
                                  </a:solidFill>
                                  <a:latin typeface="Cambria Math" panose="02040503050406030204" pitchFamily="18" charset="0"/>
                                </a:rPr>
                              </m:ctrlPr>
                            </m:funcPr>
                            <m:fName>
                              <m:r>
                                <m:rPr>
                                  <m:sty m:val="p"/>
                                </m:rPr>
                                <a:rPr lang="en-US" sz="2000">
                                  <a:solidFill>
                                    <a:schemeClr val="tx1"/>
                                  </a:solidFill>
                                  <a:latin typeface="Cambria Math" panose="02040503050406030204" pitchFamily="18" charset="0"/>
                                </a:rPr>
                                <m:t>log</m:t>
                              </m:r>
                            </m:fName>
                            <m:e>
                              <m:sSubSup>
                                <m:sSubSupPr>
                                  <m:ctrlPr>
                                    <a:rPr lang="en-US" sz="2000" i="1" spc="38">
                                      <a:solidFill>
                                        <a:srgbClr val="00AF50"/>
                                      </a:solidFill>
                                      <a:latin typeface="Cambria Math" panose="02040503050406030204" pitchFamily="18" charset="0"/>
                                      <a:cs typeface="Cambria Math"/>
                                    </a:rPr>
                                  </m:ctrlPr>
                                </m:sSubSupPr>
                                <m:e>
                                  <m:r>
                                    <a:rPr lang="en-US" sz="2000" i="1" spc="38">
                                      <a:solidFill>
                                        <a:srgbClr val="00AF50"/>
                                      </a:solidFill>
                                      <a:latin typeface="Cambria Math" panose="02040503050406030204" pitchFamily="18" charset="0"/>
                                      <a:cs typeface="Cambria Math"/>
                                    </a:rPr>
                                    <m:t>𝑝</m:t>
                                  </m:r>
                                </m:e>
                                <m:sub>
                                  <m:r>
                                    <a:rPr lang="en-US" sz="2000" i="1" spc="38">
                                      <a:solidFill>
                                        <a:srgbClr val="00AF50"/>
                                      </a:solidFill>
                                      <a:latin typeface="Cambria Math" panose="02040503050406030204" pitchFamily="18" charset="0"/>
                                      <a:cs typeface="Cambria Math"/>
                                    </a:rPr>
                                    <m:t>𝜃</m:t>
                                  </m:r>
                                </m:sub>
                                <m:sup>
                                  <m:r>
                                    <a:rPr lang="en-US" sz="2000" i="1" spc="38">
                                      <a:solidFill>
                                        <a:srgbClr val="00AF50"/>
                                      </a:solidFill>
                                      <a:latin typeface="Cambria Math" panose="02040503050406030204" pitchFamily="18" charset="0"/>
                                      <a:cs typeface="Cambria Math"/>
                                    </a:rPr>
                                    <m:t>𝑅𝐿</m:t>
                                  </m:r>
                                </m:sup>
                              </m:sSubSup>
                              <m:d>
                                <m:dPr>
                                  <m:ctrlPr>
                                    <a:rPr lang="en-US" sz="2000" i="1" smtClean="0">
                                      <a:solidFill>
                                        <a:srgbClr val="00B050"/>
                                      </a:solidFill>
                                      <a:latin typeface="Cambria Math" panose="02040503050406030204" pitchFamily="18" charset="0"/>
                                    </a:rPr>
                                  </m:ctrlPr>
                                </m:dPr>
                                <m:e>
                                  <m:r>
                                    <a:rPr lang="en-US" sz="2000" i="1">
                                      <a:solidFill>
                                        <a:srgbClr val="00B050"/>
                                      </a:solidFill>
                                      <a:latin typeface="Cambria Math" panose="02040503050406030204" pitchFamily="18" charset="0"/>
                                    </a:rPr>
                                    <m:t>𝑠</m:t>
                                  </m:r>
                                </m:e>
                              </m:d>
                            </m:e>
                          </m:func>
                        </m:e>
                      </m:nary>
                    </m:oMath>
                  </m:oMathPara>
                </a14:m>
                <a:endParaRPr lang="en-US" sz="2000" dirty="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1319641" y="4102561"/>
                <a:ext cx="6723380" cy="932628"/>
              </a:xfrm>
              <a:prstGeom prst="rect">
                <a:avLst/>
              </a:prstGeom>
              <a:blipFill>
                <a:blip r:embed="rId3"/>
                <a:stretch>
                  <a:fillRect t="-104054" b="-15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2002444" y="2571750"/>
                <a:ext cx="4903321" cy="790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E0CC0"/>
                              </a:solidFill>
                              <a:latin typeface="Cambria Math" panose="02040503050406030204" pitchFamily="18" charset="0"/>
                            </a:rPr>
                          </m:ctrlPr>
                        </m:accPr>
                        <m:e>
                          <m:r>
                            <a:rPr lang="fa-IR" sz="2000" i="1">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en-US" sz="2000" b="0" i="1" smtClean="0">
                          <a:latin typeface="Cambria Math" panose="02040503050406030204" pitchFamily="18" charset="0"/>
                        </a:rPr>
                        <m:t>𝛽</m:t>
                      </m:r>
                      <m:r>
                        <m:rPr>
                          <m:sty m:val="p"/>
                        </m:rPr>
                        <a:rPr lang="en-US" sz="2000" b="0" i="1" smtClean="0">
                          <a:latin typeface="Cambria Math" panose="02040503050406030204" pitchFamily="18" charset="0"/>
                        </a:rPr>
                        <m:t>log</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p>
                                <m:sSupPr>
                                  <m:ctrlPr>
                                    <a:rPr lang="fa-IR" sz="2000" i="1">
                                      <a:solidFill>
                                        <a:srgbClr val="00B050"/>
                                      </a:solidFill>
                                      <a:latin typeface="Cambria Math" panose="02040503050406030204" pitchFamily="18" charset="0"/>
                                    </a:rPr>
                                  </m:ctrlPr>
                                </m:sSupPr>
                                <m:e>
                                  <m:r>
                                    <a:rPr lang="fa-IR" sz="2000" i="1">
                                      <a:solidFill>
                                        <a:srgbClr val="00B050"/>
                                      </a:solidFill>
                                      <a:latin typeface="Cambria Math" panose="02040503050406030204" pitchFamily="18" charset="0"/>
                                    </a:rPr>
                                    <m:t>𝑝</m:t>
                                  </m:r>
                                </m:e>
                                <m:sup>
                                  <m:r>
                                    <a:rPr lang="fa-IR" sz="2000" i="1">
                                      <a:solidFill>
                                        <a:srgbClr val="00B050"/>
                                      </a:solidFill>
                                      <a:latin typeface="Cambria Math" panose="02040503050406030204" pitchFamily="18" charset="0"/>
                                    </a:rPr>
                                    <m:t>𝑅𝐿</m:t>
                                  </m:r>
                                </m:sup>
                              </m:s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num>
                            <m:den>
                              <m:sSup>
                                <m:sSupPr>
                                  <m:ctrlPr>
                                    <a:rPr lang="fa-IR" sz="2000" i="1" smtClean="0">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en-US" sz="2000" b="0" i="1" smtClean="0">
                                      <a:solidFill>
                                        <a:srgbClr val="C00000"/>
                                      </a:solidFill>
                                      <a:latin typeface="Cambria Math" panose="02040503050406030204" pitchFamily="18" charset="0"/>
                                    </a:rPr>
                                    <m:t>𝑃𝑇</m:t>
                                  </m:r>
                                </m:sup>
                              </m:sSup>
                              <m:d>
                                <m:dPr>
                                  <m:ctrlPr>
                                    <a:rPr lang="fa-IR" sz="2000" i="1">
                                      <a:solidFill>
                                        <a:srgbClr val="C00000"/>
                                      </a:solidFill>
                                      <a:latin typeface="Cambria Math" panose="02040503050406030204" pitchFamily="18" charset="0"/>
                                    </a:rPr>
                                  </m:ctrlPr>
                                </m:dPr>
                                <m:e>
                                  <m:r>
                                    <a:rPr lang="fa-IR" sz="2000" i="1">
                                      <a:solidFill>
                                        <a:srgbClr val="C00000"/>
                                      </a:solidFill>
                                      <a:latin typeface="Cambria Math" panose="02040503050406030204" pitchFamily="18" charset="0"/>
                                    </a:rPr>
                                    <m:t>𝑠</m:t>
                                  </m:r>
                                </m:e>
                              </m:d>
                            </m:den>
                          </m:f>
                        </m:e>
                      </m:d>
                      <m:r>
                        <a:rPr lang="en-US" sz="2000" b="0" i="1" smtClean="0">
                          <a:latin typeface="Cambria Math" panose="02040503050406030204" pitchFamily="18" charset="0"/>
                        </a:rPr>
                        <m:t> </m:t>
                      </m:r>
                    </m:oMath>
                  </m:oMathPara>
                </a14:m>
                <a:endParaRPr lang="en-US" sz="2000" dirty="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2002444" y="2571750"/>
                <a:ext cx="4903321" cy="790216"/>
              </a:xfrm>
              <a:prstGeom prst="rect">
                <a:avLst/>
              </a:prstGeom>
              <a:blipFill>
                <a:blip r:embed="rId4"/>
                <a:stretch>
                  <a:fillRect b="-1587"/>
                </a:stretch>
              </a:blipFill>
            </p:spPr>
            <p:txBody>
              <a:bodyPr/>
              <a:lstStyle/>
              <a:p>
                <a:r>
                  <a:rPr lang="en-US">
                    <a:noFill/>
                  </a:rPr>
                  <a:t> </a:t>
                </a:r>
              </a:p>
            </p:txBody>
          </p:sp>
        </mc:Fallback>
      </mc:AlternateContent>
    </p:spTree>
    <p:extLst>
      <p:ext uri="{BB962C8B-B14F-4D97-AF65-F5344CB8AC3E}">
        <p14:creationId xmlns:p14="http://schemas.microsoft.com/office/powerpoint/2010/main" val="27880444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2270"/>
        <p:cNvGrpSpPr/>
        <p:nvPr/>
      </p:nvGrpSpPr>
      <p:grpSpPr>
        <a:xfrm>
          <a:off x="0" y="0"/>
          <a:ext cx="0" cy="0"/>
          <a:chOff x="0" y="0"/>
          <a:chExt cx="0" cy="0"/>
        </a:xfrm>
      </p:grpSpPr>
      <p:sp>
        <p:nvSpPr>
          <p:cNvPr id="2271" name="Google Shape;2271;p136"/>
          <p:cNvSpPr txBox="1"/>
          <p:nvPr/>
        </p:nvSpPr>
        <p:spPr>
          <a:xfrm>
            <a:off x="471267" y="1450275"/>
            <a:ext cx="8536500" cy="2791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rgbClr val="0097A7"/>
                </a:solidFill>
                <a:latin typeface="Tahoma" panose="020B0604030504040204" pitchFamily="34" charset="0"/>
                <a:ea typeface="Tahoma" panose="020B0604030504040204" pitchFamily="34" charset="0"/>
                <a:cs typeface="Tahoma" panose="020B0604030504040204" pitchFamily="34" charset="0"/>
                <a:sym typeface="Helvetica Neue"/>
              </a:rPr>
              <a:t>Pseudocode</a:t>
            </a:r>
            <a:endParaRPr sz="1800" dirty="0">
              <a:solidFill>
                <a:srgbClr val="0097A7"/>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Initialize: policy parameters θ</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for k = 0, 1, 2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buClr>
                <a:schemeClr val="dk1"/>
              </a:buClr>
              <a:buSzPts val="2900"/>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collect set of completions from policy D</a:t>
            </a:r>
            <a:r>
              <a:rPr lang="ru" sz="1800" baseline="-25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K</a:t>
            </a:r>
            <a:endParaRPr sz="1800" baseline="-25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compute reward of completions from preference model r</a:t>
            </a:r>
            <a:r>
              <a:rPr lang="ru" sz="1800" baseline="-25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K</a:t>
            </a:r>
            <a:endParaRPr sz="1800" baseline="-25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compute value function (advantage) estimates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update the policy parameters (PPO-Clip objective)</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update the value function (via gradient descent)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endParaRPr sz="1800" dirty="0">
              <a:solidFill>
                <a:srgbClr val="0097A7"/>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cxnSp>
        <p:nvCxnSpPr>
          <p:cNvPr id="2272" name="Google Shape;2272;p136"/>
          <p:cNvCxnSpPr>
            <a:stCxn id="2273" idx="1"/>
          </p:cNvCxnSpPr>
          <p:nvPr/>
        </p:nvCxnSpPr>
        <p:spPr>
          <a:xfrm flipH="1">
            <a:off x="5097038" y="2262085"/>
            <a:ext cx="951863" cy="332115"/>
          </a:xfrm>
          <a:prstGeom prst="straightConnector1">
            <a:avLst/>
          </a:prstGeom>
          <a:noFill/>
          <a:ln w="19050" cap="flat" cmpd="sng">
            <a:solidFill>
              <a:schemeClr val="dk2"/>
            </a:solidFill>
            <a:prstDash val="solid"/>
            <a:round/>
            <a:headEnd type="none" w="med" len="med"/>
            <a:tailEnd type="triangle" w="med" len="med"/>
          </a:ln>
        </p:spPr>
      </p:cxnSp>
      <p:sp>
        <p:nvSpPr>
          <p:cNvPr id="2273" name="Google Shape;2273;p136"/>
          <p:cNvSpPr txBox="1"/>
          <p:nvPr/>
        </p:nvSpPr>
        <p:spPr>
          <a:xfrm>
            <a:off x="6048901" y="2062975"/>
            <a:ext cx="1941525" cy="39822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ru" sz="1388">
                <a:solidFill>
                  <a:srgbClr val="0097A7"/>
                </a:solidFill>
              </a:rPr>
              <a:t>Generate from a LLM</a:t>
            </a:r>
            <a:endParaRPr sz="1388">
              <a:solidFill>
                <a:srgbClr val="0097A7"/>
              </a:solidFill>
            </a:endParaRPr>
          </a:p>
        </p:txBody>
      </p:sp>
      <p:sp>
        <p:nvSpPr>
          <p:cNvPr id="2274" name="Google Shape;2274;p136"/>
          <p:cNvSpPr txBox="1"/>
          <p:nvPr/>
        </p:nvSpPr>
        <p:spPr>
          <a:xfrm>
            <a:off x="6920044" y="2728800"/>
            <a:ext cx="1941525" cy="611804"/>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ru" sz="1388">
                <a:solidFill>
                  <a:srgbClr val="0097A7"/>
                </a:solidFill>
              </a:rPr>
              <a:t>Pass through preference model</a:t>
            </a:r>
            <a:endParaRPr sz="1388">
              <a:solidFill>
                <a:srgbClr val="0097A7"/>
              </a:solidFill>
            </a:endParaRPr>
          </a:p>
        </p:txBody>
      </p:sp>
      <p:cxnSp>
        <p:nvCxnSpPr>
          <p:cNvPr id="2275" name="Google Shape;2275;p136"/>
          <p:cNvCxnSpPr>
            <a:stCxn id="2274" idx="1"/>
          </p:cNvCxnSpPr>
          <p:nvPr/>
        </p:nvCxnSpPr>
        <p:spPr>
          <a:xfrm flipH="1" flipV="1">
            <a:off x="6534281" y="2966625"/>
            <a:ext cx="385763" cy="68077"/>
          </a:xfrm>
          <a:prstGeom prst="straightConnector1">
            <a:avLst/>
          </a:prstGeom>
          <a:noFill/>
          <a:ln w="19050" cap="flat" cmpd="sng">
            <a:solidFill>
              <a:schemeClr val="dk2"/>
            </a:solidFill>
            <a:prstDash val="solid"/>
            <a:round/>
            <a:headEnd type="none" w="med" len="med"/>
            <a:tailEnd type="triangle" w="med" len="med"/>
          </a:ln>
        </p:spPr>
      </p:cxnSp>
      <p:sp>
        <p:nvSpPr>
          <p:cNvPr id="2276" name="Google Shape;2276;p136"/>
          <p:cNvSpPr txBox="1"/>
          <p:nvPr/>
        </p:nvSpPr>
        <p:spPr>
          <a:xfrm>
            <a:off x="6969740" y="3506625"/>
            <a:ext cx="1941525" cy="39822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ru" sz="1388">
                <a:solidFill>
                  <a:srgbClr val="0097A7"/>
                </a:solidFill>
              </a:rPr>
              <a:t>Core RL part / math</a:t>
            </a:r>
            <a:endParaRPr sz="1388">
              <a:solidFill>
                <a:srgbClr val="0097A7"/>
              </a:solidFill>
            </a:endParaRPr>
          </a:p>
        </p:txBody>
      </p:sp>
      <p:cxnSp>
        <p:nvCxnSpPr>
          <p:cNvPr id="2277" name="Google Shape;2277;p136"/>
          <p:cNvCxnSpPr>
            <a:stCxn id="2276" idx="1"/>
          </p:cNvCxnSpPr>
          <p:nvPr/>
        </p:nvCxnSpPr>
        <p:spPr>
          <a:xfrm flipH="1" flipV="1">
            <a:off x="5498015" y="3284888"/>
            <a:ext cx="1471725" cy="420847"/>
          </a:xfrm>
          <a:prstGeom prst="straightConnector1">
            <a:avLst/>
          </a:prstGeom>
          <a:noFill/>
          <a:ln w="19050" cap="flat" cmpd="sng">
            <a:solidFill>
              <a:schemeClr val="dk2"/>
            </a:solidFill>
            <a:prstDash val="solid"/>
            <a:round/>
            <a:headEnd type="none" w="med" len="med"/>
            <a:tailEnd type="triangle" w="med" len="med"/>
          </a:ln>
        </p:spPr>
      </p:cxnSp>
      <p:cxnSp>
        <p:nvCxnSpPr>
          <p:cNvPr id="2278" name="Google Shape;2278;p136"/>
          <p:cNvCxnSpPr>
            <a:stCxn id="2276" idx="1"/>
          </p:cNvCxnSpPr>
          <p:nvPr/>
        </p:nvCxnSpPr>
        <p:spPr>
          <a:xfrm flipH="1" flipV="1">
            <a:off x="5781178" y="3611250"/>
            <a:ext cx="1188562" cy="94485"/>
          </a:xfrm>
          <a:prstGeom prst="straightConnector1">
            <a:avLst/>
          </a:prstGeom>
          <a:noFill/>
          <a:ln w="19050" cap="flat" cmpd="sng">
            <a:solidFill>
              <a:schemeClr val="dk2"/>
            </a:solidFill>
            <a:prstDash val="solid"/>
            <a:round/>
            <a:headEnd type="none" w="med" len="med"/>
            <a:tailEnd type="triangle" w="med" len="med"/>
          </a:ln>
        </p:spPr>
      </p:cxnSp>
      <p:cxnSp>
        <p:nvCxnSpPr>
          <p:cNvPr id="2279" name="Google Shape;2279;p136"/>
          <p:cNvCxnSpPr>
            <a:stCxn id="2276" idx="1"/>
          </p:cNvCxnSpPr>
          <p:nvPr/>
        </p:nvCxnSpPr>
        <p:spPr>
          <a:xfrm flipH="1">
            <a:off x="5600953" y="3705735"/>
            <a:ext cx="1368787" cy="204653"/>
          </a:xfrm>
          <a:prstGeom prst="straightConnector1">
            <a:avLst/>
          </a:prstGeom>
          <a:noFill/>
          <a:ln w="19050" cap="flat" cmpd="sng">
            <a:solidFill>
              <a:schemeClr val="dk2"/>
            </a:solidFill>
            <a:prstDash val="solid"/>
            <a:round/>
            <a:headEnd type="none" w="med" len="med"/>
            <a:tailEnd type="triangle" w="med" len="med"/>
          </a:ln>
        </p:spPr>
      </p:cxnSp>
      <p:sp>
        <p:nvSpPr>
          <p:cNvPr id="2280" name="Google Shape;2280;p136"/>
          <p:cNvSpPr txBox="1">
            <a:spLocks noGrp="1"/>
          </p:cNvSpPr>
          <p:nvPr>
            <p:ph type="title"/>
          </p:nvPr>
        </p:nvSpPr>
        <p:spPr>
          <a:prstGeom prst="rect">
            <a:avLst/>
          </a:prstGeom>
        </p:spPr>
        <p:txBody>
          <a:bodyPr spcFirstLastPara="1" wrap="square" lIns="91425" tIns="91425" rIns="91425" bIns="91425" anchor="t" anchorCtr="0">
            <a:normAutofit/>
          </a:bodyPr>
          <a:lstStyle/>
          <a:p>
            <a:r>
              <a:rPr lang="ru"/>
              <a:t>RL: Proximal Policy Optimization (PPO) </a:t>
            </a:r>
            <a:endParaRPr/>
          </a:p>
          <a:p>
            <a:endParaRPr/>
          </a:p>
          <a:p>
            <a:endParaRPr/>
          </a:p>
        </p:txBody>
      </p:sp>
      <p:sp>
        <p:nvSpPr>
          <p:cNvPr id="2" name="Text Placeholder 1">
            <a:extLst>
              <a:ext uri="{FF2B5EF4-FFF2-40B4-BE49-F238E27FC236}">
                <a16:creationId xmlns:a16="http://schemas.microsoft.com/office/drawing/2014/main" id="{6608C5D0-7A14-5569-EDA7-F714E79AB6E7}"/>
              </a:ext>
            </a:extLst>
          </p:cNvPr>
          <p:cNvSpPr>
            <a:spLocks noGrp="1"/>
          </p:cNvSpPr>
          <p:nvPr>
            <p:ph type="body" sz="quarter" idx="16"/>
          </p:nvPr>
        </p:nvSpPr>
        <p:spPr/>
        <p:txBody>
          <a:bodyPr/>
          <a:lstStyle/>
          <a:p>
            <a:endParaRPr lang="en-US"/>
          </a:p>
        </p:txBody>
      </p:sp>
      <p:sp>
        <p:nvSpPr>
          <p:cNvPr id="2281" name="Google Shape;2281;p136"/>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178</a:t>
            </a:fld>
            <a:endParaRPr/>
          </a:p>
        </p:txBody>
      </p:sp>
    </p:spTree>
    <p:extLst>
      <p:ext uri="{BB962C8B-B14F-4D97-AF65-F5344CB8AC3E}">
        <p14:creationId xmlns:p14="http://schemas.microsoft.com/office/powerpoint/2010/main" val="34816420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F72323D-75C2-567E-77E3-68A05287326A}"/>
              </a:ext>
            </a:extLst>
          </p:cNvPr>
          <p:cNvSpPr>
            <a:spLocks noGrp="1"/>
          </p:cNvSpPr>
          <p:nvPr>
            <p:ph type="title"/>
          </p:nvPr>
        </p:nvSpPr>
        <p:spPr>
          <a:xfrm>
            <a:off x="533919" y="107119"/>
            <a:ext cx="8610081" cy="857542"/>
          </a:xfrm>
        </p:spPr>
        <p:txBody>
          <a:bodyPr>
            <a:normAutofit/>
          </a:bodyPr>
          <a:lstStyle/>
          <a:p>
            <a:r>
              <a:rPr lang="en-US" dirty="0">
                <a:latin typeface="Corbel" panose="020B0503020204020204" pitchFamily="34" charset="0"/>
                <a:cs typeface="Calibri"/>
              </a:rPr>
              <a:t>RLHF:</a:t>
            </a:r>
            <a:r>
              <a:rPr lang="en-US" spc="-4" dirty="0">
                <a:latin typeface="Corbel" panose="020B0503020204020204" pitchFamily="34" charset="0"/>
                <a:cs typeface="Calibri"/>
              </a:rPr>
              <a:t> Putting</a:t>
            </a:r>
            <a:r>
              <a:rPr lang="en-US" spc="15" dirty="0">
                <a:latin typeface="Corbel" panose="020B0503020204020204" pitchFamily="34" charset="0"/>
                <a:cs typeface="Calibri"/>
              </a:rPr>
              <a:t> </a:t>
            </a:r>
            <a:r>
              <a:rPr lang="en-US" dirty="0">
                <a:latin typeface="Corbel" panose="020B0503020204020204" pitchFamily="34" charset="0"/>
                <a:cs typeface="Calibri"/>
              </a:rPr>
              <a:t>it</a:t>
            </a:r>
            <a:r>
              <a:rPr lang="en-US" spc="-8" dirty="0">
                <a:latin typeface="Corbel" panose="020B0503020204020204" pitchFamily="34" charset="0"/>
                <a:cs typeface="Calibri"/>
              </a:rPr>
              <a:t> </a:t>
            </a:r>
            <a:r>
              <a:rPr lang="en-US" dirty="0">
                <a:latin typeface="Corbel" panose="020B0503020204020204" pitchFamily="34" charset="0"/>
                <a:cs typeface="Calibri"/>
              </a:rPr>
              <a:t>All</a:t>
            </a:r>
            <a:r>
              <a:rPr lang="en-US" spc="8" dirty="0">
                <a:latin typeface="Corbel" panose="020B0503020204020204" pitchFamily="34" charset="0"/>
                <a:cs typeface="Calibri"/>
              </a:rPr>
              <a:t> T</a:t>
            </a:r>
            <a:r>
              <a:rPr lang="en-US" dirty="0">
                <a:latin typeface="Corbel" panose="020B0503020204020204" pitchFamily="34" charset="0"/>
                <a:cs typeface="Calibri"/>
              </a:rPr>
              <a:t>ogether</a:t>
            </a:r>
            <a:r>
              <a:rPr lang="en-US"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p:sp>
        <p:nvSpPr>
          <p:cNvPr id="2" name="Text Placeholder 1">
            <a:extLst>
              <a:ext uri="{FF2B5EF4-FFF2-40B4-BE49-F238E27FC236}">
                <a16:creationId xmlns:a16="http://schemas.microsoft.com/office/drawing/2014/main" id="{565FADCB-A39E-9493-DAB0-FA2D7A5821F8}"/>
              </a:ext>
            </a:extLst>
          </p:cNvPr>
          <p:cNvSpPr>
            <a:spLocks noGrp="1"/>
          </p:cNvSpPr>
          <p:nvPr>
            <p:ph type="body" sz="quarter" idx="16"/>
          </p:nvPr>
        </p:nvSpPr>
        <p:spPr/>
        <p:txBody>
          <a:bodyPr/>
          <a:lstStyle/>
          <a:p>
            <a:endParaRPr lang="en-US"/>
          </a:p>
        </p:txBody>
      </p:sp>
      <p:pic>
        <p:nvPicPr>
          <p:cNvPr id="7" name="Content Placeholder 6" descr="Diagram&#10;&#10;Description automatically generated">
            <a:extLst>
              <a:ext uri="{FF2B5EF4-FFF2-40B4-BE49-F238E27FC236}">
                <a16:creationId xmlns:a16="http://schemas.microsoft.com/office/drawing/2014/main" id="{B7F249AD-CCBF-E8F2-9483-AF9E39B01A5C}"/>
              </a:ext>
            </a:extLst>
          </p:cNvPr>
          <p:cNvPicPr>
            <a:picLocks noGrp="1" noChangeAspect="1"/>
          </p:cNvPicPr>
          <p:nvPr>
            <p:ph idx="4294967295"/>
          </p:nvPr>
        </p:nvPicPr>
        <p:blipFill>
          <a:blip r:embed="rId3"/>
          <a:stretch>
            <a:fillRect/>
          </a:stretch>
        </p:blipFill>
        <p:spPr>
          <a:xfrm>
            <a:off x="3603625" y="708025"/>
            <a:ext cx="5540375" cy="4413250"/>
          </a:xfrm>
          <a:prstGeom prst="rect">
            <a:avLst/>
          </a:prstGeom>
        </p:spPr>
      </p:pic>
      <p:sp>
        <p:nvSpPr>
          <p:cNvPr id="8" name="TextBox 7">
            <a:extLst>
              <a:ext uri="{FF2B5EF4-FFF2-40B4-BE49-F238E27FC236}">
                <a16:creationId xmlns:a16="http://schemas.microsoft.com/office/drawing/2014/main" id="{7F42482C-6C91-9F2B-63B5-47098713F58D}"/>
              </a:ext>
            </a:extLst>
          </p:cNvPr>
          <p:cNvSpPr txBox="1"/>
          <p:nvPr/>
        </p:nvSpPr>
        <p:spPr>
          <a:xfrm>
            <a:off x="8179904" y="-9940"/>
            <a:ext cx="964096" cy="703442"/>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39BE329F-DF32-BC04-72B4-48734E81A75D}"/>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spTree>
    <p:extLst>
      <p:ext uri="{BB962C8B-B14F-4D97-AF65-F5344CB8AC3E}">
        <p14:creationId xmlns:p14="http://schemas.microsoft.com/office/powerpoint/2010/main" val="735305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9" name="Text Placeholder 8">
            <a:extLst>
              <a:ext uri="{FF2B5EF4-FFF2-40B4-BE49-F238E27FC236}">
                <a16:creationId xmlns:a16="http://schemas.microsoft.com/office/drawing/2014/main" id="{3DD5CB3A-5ECF-750B-2E0F-38744A9EF648}"/>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8" name="TextBox 7">
            <a:extLst>
              <a:ext uri="{FF2B5EF4-FFF2-40B4-BE49-F238E27FC236}">
                <a16:creationId xmlns:a16="http://schemas.microsoft.com/office/drawing/2014/main" id="{B2289E29-7251-E109-F6B9-0D2A022D47B5}"/>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108343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2294"/>
        <p:cNvGrpSpPr/>
        <p:nvPr/>
      </p:nvGrpSpPr>
      <p:grpSpPr>
        <a:xfrm>
          <a:off x="0" y="0"/>
          <a:ext cx="0" cy="0"/>
          <a:chOff x="0" y="0"/>
          <a:chExt cx="0" cy="0"/>
        </a:xfrm>
      </p:grpSpPr>
      <p:sp>
        <p:nvSpPr>
          <p:cNvPr id="2295" name="Google Shape;2295;p1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Fine tuning with RL - using a reward model</a:t>
            </a:r>
            <a:endParaRPr/>
          </a:p>
        </p:txBody>
      </p:sp>
      <p:sp>
        <p:nvSpPr>
          <p:cNvPr id="2" name="Text Placeholder 1">
            <a:extLst>
              <a:ext uri="{FF2B5EF4-FFF2-40B4-BE49-F238E27FC236}">
                <a16:creationId xmlns:a16="http://schemas.microsoft.com/office/drawing/2014/main" id="{D2081F84-A2A3-0557-D09E-5846438752E8}"/>
              </a:ext>
            </a:extLst>
          </p:cNvPr>
          <p:cNvSpPr>
            <a:spLocks noGrp="1"/>
          </p:cNvSpPr>
          <p:nvPr>
            <p:ph type="body" sz="quarter" idx="16"/>
          </p:nvPr>
        </p:nvSpPr>
        <p:spPr/>
        <p:txBody>
          <a:bodyPr/>
          <a:lstStyle/>
          <a:p>
            <a:endParaRPr lang="en-US"/>
          </a:p>
        </p:txBody>
      </p:sp>
      <p:sp>
        <p:nvSpPr>
          <p:cNvPr id="2296" name="Google Shape;2296;p138"/>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180</a:t>
            </a:fld>
            <a:endParaRPr/>
          </a:p>
        </p:txBody>
      </p:sp>
      <p:pic>
        <p:nvPicPr>
          <p:cNvPr id="2297" name="Google Shape;2297;p138"/>
          <p:cNvPicPr preferRelativeResize="0"/>
          <p:nvPr/>
        </p:nvPicPr>
        <p:blipFill>
          <a:blip r:embed="rId3">
            <a:alphaModFix/>
          </a:blip>
          <a:stretch>
            <a:fillRect/>
          </a:stretch>
        </p:blipFill>
        <p:spPr>
          <a:xfrm>
            <a:off x="1323588" y="1054529"/>
            <a:ext cx="4366163" cy="3903552"/>
          </a:xfrm>
          <a:prstGeom prst="rect">
            <a:avLst/>
          </a:prstGeom>
          <a:noFill/>
          <a:ln>
            <a:noFill/>
          </a:ln>
        </p:spPr>
      </p:pic>
    </p:spTree>
    <p:extLst>
      <p:ext uri="{BB962C8B-B14F-4D97-AF65-F5344CB8AC3E}">
        <p14:creationId xmlns:p14="http://schemas.microsoft.com/office/powerpoint/2010/main" val="12895668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Shape 2302"/>
        <p:cNvGrpSpPr/>
        <p:nvPr/>
      </p:nvGrpSpPr>
      <p:grpSpPr>
        <a:xfrm>
          <a:off x="0" y="0"/>
          <a:ext cx="0" cy="0"/>
          <a:chOff x="0" y="0"/>
          <a:chExt cx="0" cy="0"/>
        </a:xfrm>
      </p:grpSpPr>
      <p:sp>
        <p:nvSpPr>
          <p:cNvPr id="2303" name="Google Shape;2303;p139"/>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Fine tuning with RL - KL penalty</a:t>
            </a:r>
            <a:endParaRPr/>
          </a:p>
        </p:txBody>
      </p:sp>
      <p:sp>
        <p:nvSpPr>
          <p:cNvPr id="2" name="Text Placeholder 1">
            <a:extLst>
              <a:ext uri="{FF2B5EF4-FFF2-40B4-BE49-F238E27FC236}">
                <a16:creationId xmlns:a16="http://schemas.microsoft.com/office/drawing/2014/main" id="{23FB9F3C-F748-B5C8-678A-D8876FB2CE61}"/>
              </a:ext>
            </a:extLst>
          </p:cNvPr>
          <p:cNvSpPr>
            <a:spLocks noGrp="1"/>
          </p:cNvSpPr>
          <p:nvPr>
            <p:ph type="body" sz="quarter" idx="16"/>
          </p:nvPr>
        </p:nvSpPr>
        <p:spPr/>
        <p:txBody>
          <a:bodyPr/>
          <a:lstStyle/>
          <a:p>
            <a:endParaRPr lang="en-US"/>
          </a:p>
        </p:txBody>
      </p:sp>
      <p:sp>
        <p:nvSpPr>
          <p:cNvPr id="2304" name="Google Shape;2304;p139"/>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181</a:t>
            </a:fld>
            <a:endParaRPr/>
          </a:p>
        </p:txBody>
      </p:sp>
      <p:pic>
        <p:nvPicPr>
          <p:cNvPr id="2305" name="Google Shape;2305;p139"/>
          <p:cNvPicPr preferRelativeResize="0"/>
          <p:nvPr/>
        </p:nvPicPr>
        <p:blipFill>
          <a:blip r:embed="rId3">
            <a:alphaModFix/>
          </a:blip>
          <a:stretch>
            <a:fillRect/>
          </a:stretch>
        </p:blipFill>
        <p:spPr>
          <a:xfrm>
            <a:off x="4739687" y="841250"/>
            <a:ext cx="3041875" cy="4164278"/>
          </a:xfrm>
          <a:prstGeom prst="rect">
            <a:avLst/>
          </a:prstGeom>
          <a:noFill/>
          <a:ln>
            <a:noFill/>
          </a:ln>
        </p:spPr>
      </p:pic>
      <p:sp>
        <p:nvSpPr>
          <p:cNvPr id="2306" name="Google Shape;2306;p139"/>
          <p:cNvSpPr txBox="1"/>
          <p:nvPr/>
        </p:nvSpPr>
        <p:spPr>
          <a:xfrm>
            <a:off x="883590" y="2189463"/>
            <a:ext cx="3090150" cy="1466140"/>
          </a:xfrm>
          <a:prstGeom prst="rect">
            <a:avLst/>
          </a:prstGeom>
          <a:noFill/>
          <a:ln>
            <a:noFill/>
          </a:ln>
        </p:spPr>
        <p:txBody>
          <a:bodyPr spcFirstLastPara="1" wrap="square" lIns="91425" tIns="91425" rIns="91425" bIns="91425" anchor="t" anchorCtr="0">
            <a:spAutoFit/>
          </a:bodyPr>
          <a:lstStyle/>
          <a:p>
            <a:r>
              <a:rPr lang="ru" sz="1388" dirty="0"/>
              <a:t>Constrains the RL fine-tuning to not result in a LM that outputs gibberish (to fool the reward model).</a:t>
            </a:r>
            <a:endParaRPr sz="1388" dirty="0"/>
          </a:p>
          <a:p>
            <a:endParaRPr sz="1388" dirty="0"/>
          </a:p>
          <a:p>
            <a:r>
              <a:rPr lang="ru" sz="1388" i="1" dirty="0"/>
              <a:t>Note: DeepMind did this in RL Loss (not reward), see GopherCite</a:t>
            </a:r>
            <a:endParaRPr sz="1388" i="1" dirty="0"/>
          </a:p>
        </p:txBody>
      </p:sp>
      <p:sp>
        <p:nvSpPr>
          <p:cNvPr id="2307" name="Google Shape;2307;p139"/>
          <p:cNvSpPr txBox="1"/>
          <p:nvPr/>
        </p:nvSpPr>
        <p:spPr>
          <a:xfrm>
            <a:off x="406996" y="1094250"/>
            <a:ext cx="3090150" cy="611804"/>
          </a:xfrm>
          <a:prstGeom prst="rect">
            <a:avLst/>
          </a:prstGeom>
          <a:noFill/>
          <a:ln>
            <a:noFill/>
          </a:ln>
        </p:spPr>
        <p:txBody>
          <a:bodyPr spcFirstLastPara="1" wrap="square" lIns="91425" tIns="91425" rIns="91425" bIns="91425" anchor="t" anchorCtr="0">
            <a:spAutoFit/>
          </a:bodyPr>
          <a:lstStyle/>
          <a:p>
            <a:r>
              <a:rPr lang="ru" sz="1388" dirty="0"/>
              <a:t>Kullback–Leibler (KL) divergence:</a:t>
            </a:r>
            <a:endParaRPr sz="1388" dirty="0"/>
          </a:p>
          <a:p>
            <a:r>
              <a:rPr lang="ru" sz="1388" i="1" dirty="0"/>
              <a:t>Distance between distributions</a:t>
            </a:r>
            <a:endParaRPr sz="1388" i="1" dirty="0"/>
          </a:p>
        </p:txBody>
      </p:sp>
      <p:pic>
        <p:nvPicPr>
          <p:cNvPr id="2308" name="Google Shape;2308;p139"/>
          <p:cNvPicPr preferRelativeResize="0"/>
          <p:nvPr/>
        </p:nvPicPr>
        <p:blipFill>
          <a:blip r:embed="rId4">
            <a:alphaModFix/>
          </a:blip>
          <a:stretch>
            <a:fillRect/>
          </a:stretch>
        </p:blipFill>
        <p:spPr>
          <a:xfrm>
            <a:off x="3236285" y="1184812"/>
            <a:ext cx="933389" cy="219061"/>
          </a:xfrm>
          <a:prstGeom prst="rect">
            <a:avLst/>
          </a:prstGeom>
          <a:noFill/>
          <a:ln>
            <a:noFill/>
          </a:ln>
        </p:spPr>
      </p:pic>
    </p:spTree>
    <p:extLst>
      <p:ext uri="{BB962C8B-B14F-4D97-AF65-F5344CB8AC3E}">
        <p14:creationId xmlns:p14="http://schemas.microsoft.com/office/powerpoint/2010/main" val="1343954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Shape 2313"/>
        <p:cNvGrpSpPr/>
        <p:nvPr/>
      </p:nvGrpSpPr>
      <p:grpSpPr>
        <a:xfrm>
          <a:off x="0" y="0"/>
          <a:ext cx="0" cy="0"/>
          <a:chOff x="0" y="0"/>
          <a:chExt cx="0" cy="0"/>
        </a:xfrm>
      </p:grpSpPr>
      <p:sp>
        <p:nvSpPr>
          <p:cNvPr id="2314" name="Google Shape;2314;p140"/>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Fine tuning with RL - combining rewards</a:t>
            </a:r>
            <a:endParaRPr/>
          </a:p>
        </p:txBody>
      </p:sp>
      <p:sp>
        <p:nvSpPr>
          <p:cNvPr id="2" name="Text Placeholder 1">
            <a:extLst>
              <a:ext uri="{FF2B5EF4-FFF2-40B4-BE49-F238E27FC236}">
                <a16:creationId xmlns:a16="http://schemas.microsoft.com/office/drawing/2014/main" id="{93D41A34-B70B-72F2-DD46-02CB28688722}"/>
              </a:ext>
            </a:extLst>
          </p:cNvPr>
          <p:cNvSpPr>
            <a:spLocks noGrp="1"/>
          </p:cNvSpPr>
          <p:nvPr>
            <p:ph type="body" sz="quarter" idx="16"/>
          </p:nvPr>
        </p:nvSpPr>
        <p:spPr/>
        <p:txBody>
          <a:bodyPr/>
          <a:lstStyle/>
          <a:p>
            <a:endParaRPr lang="en-US"/>
          </a:p>
        </p:txBody>
      </p:sp>
      <p:sp>
        <p:nvSpPr>
          <p:cNvPr id="2315" name="Google Shape;2315;p140"/>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182</a:t>
            </a:fld>
            <a:endParaRPr/>
          </a:p>
        </p:txBody>
      </p:sp>
      <p:pic>
        <p:nvPicPr>
          <p:cNvPr id="2316" name="Google Shape;2316;p140"/>
          <p:cNvPicPr preferRelativeResize="0"/>
          <p:nvPr/>
        </p:nvPicPr>
        <p:blipFill>
          <a:blip r:embed="rId3">
            <a:alphaModFix/>
          </a:blip>
          <a:stretch>
            <a:fillRect/>
          </a:stretch>
        </p:blipFill>
        <p:spPr>
          <a:xfrm>
            <a:off x="1585891" y="913547"/>
            <a:ext cx="4066612" cy="4026918"/>
          </a:xfrm>
          <a:prstGeom prst="rect">
            <a:avLst/>
          </a:prstGeom>
          <a:noFill/>
          <a:ln>
            <a:noFill/>
          </a:ln>
        </p:spPr>
      </p:pic>
      <p:sp>
        <p:nvSpPr>
          <p:cNvPr id="2317" name="Google Shape;2317;p140"/>
          <p:cNvSpPr txBox="1"/>
          <p:nvPr/>
        </p:nvSpPr>
        <p:spPr>
          <a:xfrm>
            <a:off x="5853438" y="1626422"/>
            <a:ext cx="2720138" cy="825388"/>
          </a:xfrm>
          <a:prstGeom prst="rect">
            <a:avLst/>
          </a:prstGeom>
          <a:noFill/>
          <a:ln>
            <a:noFill/>
          </a:ln>
        </p:spPr>
        <p:txBody>
          <a:bodyPr spcFirstLastPara="1" wrap="square" lIns="91425" tIns="91425" rIns="91425" bIns="91425" anchor="t" anchorCtr="0">
            <a:spAutoFit/>
          </a:bodyPr>
          <a:lstStyle/>
          <a:p>
            <a:r>
              <a:rPr lang="ru" sz="1388"/>
              <a:t>Option to add additional terms to this reward function. E.g. InstructGPT, Llama-2-chat</a:t>
            </a:r>
            <a:endParaRPr sz="1388"/>
          </a:p>
        </p:txBody>
      </p:sp>
      <p:pic>
        <p:nvPicPr>
          <p:cNvPr id="2318" name="Google Shape;2318;p140"/>
          <p:cNvPicPr preferRelativeResize="0"/>
          <p:nvPr/>
        </p:nvPicPr>
        <p:blipFill rotWithShape="1">
          <a:blip r:embed="rId4">
            <a:alphaModFix/>
          </a:blip>
          <a:srcRect l="9685" r="12950" b="54549"/>
          <a:stretch/>
        </p:blipFill>
        <p:spPr>
          <a:xfrm>
            <a:off x="5216405" y="2457725"/>
            <a:ext cx="3902419" cy="628475"/>
          </a:xfrm>
          <a:prstGeom prst="rect">
            <a:avLst/>
          </a:prstGeom>
          <a:noFill/>
          <a:ln>
            <a:noFill/>
          </a:ln>
        </p:spPr>
      </p:pic>
      <p:cxnSp>
        <p:nvCxnSpPr>
          <p:cNvPr id="2319" name="Google Shape;2319;p140"/>
          <p:cNvCxnSpPr/>
          <p:nvPr/>
        </p:nvCxnSpPr>
        <p:spPr>
          <a:xfrm>
            <a:off x="6610739" y="3086200"/>
            <a:ext cx="731025" cy="0"/>
          </a:xfrm>
          <a:prstGeom prst="straightConnector1">
            <a:avLst/>
          </a:prstGeom>
          <a:noFill/>
          <a:ln w="28575" cap="flat" cmpd="sng">
            <a:solidFill>
              <a:srgbClr val="FF9900"/>
            </a:solidFill>
            <a:prstDash val="solid"/>
            <a:round/>
            <a:headEnd type="none" w="med" len="med"/>
            <a:tailEnd type="none" w="med" len="med"/>
          </a:ln>
        </p:spPr>
      </p:cxnSp>
      <p:sp>
        <p:nvSpPr>
          <p:cNvPr id="2320" name="Google Shape;2320;p140"/>
          <p:cNvSpPr txBox="1"/>
          <p:nvPr/>
        </p:nvSpPr>
        <p:spPr>
          <a:xfrm>
            <a:off x="6610739" y="3130375"/>
            <a:ext cx="2378588" cy="611804"/>
          </a:xfrm>
          <a:prstGeom prst="rect">
            <a:avLst/>
          </a:prstGeom>
          <a:solidFill>
            <a:srgbClr val="FCE5CD"/>
          </a:solidFill>
          <a:ln>
            <a:noFill/>
          </a:ln>
        </p:spPr>
        <p:txBody>
          <a:bodyPr spcFirstLastPara="1" wrap="square" lIns="91425" tIns="91425" rIns="91425" bIns="91425" anchor="t" anchorCtr="0">
            <a:spAutoFit/>
          </a:bodyPr>
          <a:lstStyle/>
          <a:p>
            <a:r>
              <a:rPr lang="ru" sz="1388"/>
              <a:t>Reward to match original human-curation distribution</a:t>
            </a:r>
            <a:endParaRPr sz="1388"/>
          </a:p>
        </p:txBody>
      </p:sp>
      <p:sp>
        <p:nvSpPr>
          <p:cNvPr id="2321" name="Google Shape;2321;p140"/>
          <p:cNvSpPr txBox="1"/>
          <p:nvPr/>
        </p:nvSpPr>
        <p:spPr>
          <a:xfrm>
            <a:off x="6633813" y="3745975"/>
            <a:ext cx="2444850" cy="334805"/>
          </a:xfrm>
          <a:prstGeom prst="rect">
            <a:avLst/>
          </a:prstGeom>
          <a:noFill/>
          <a:ln>
            <a:noFill/>
          </a:ln>
        </p:spPr>
        <p:txBody>
          <a:bodyPr spcFirstLastPara="1" wrap="square" lIns="91425" tIns="91425" rIns="91425" bIns="91425" anchor="t" anchorCtr="0">
            <a:spAutoFit/>
          </a:bodyPr>
          <a:lstStyle/>
          <a:p>
            <a:r>
              <a:rPr lang="ru" sz="488">
                <a:solidFill>
                  <a:srgbClr val="222222"/>
                </a:solidFill>
                <a:highlight>
                  <a:srgbClr val="FFFFFF"/>
                </a:highlight>
              </a:rPr>
              <a:t>Ouyang, Long, et al. "Training language models to follow instructions with human feedback." </a:t>
            </a:r>
            <a:r>
              <a:rPr lang="ru" sz="488" i="1">
                <a:solidFill>
                  <a:srgbClr val="222222"/>
                </a:solidFill>
                <a:highlight>
                  <a:srgbClr val="FFFFFF"/>
                </a:highlight>
              </a:rPr>
              <a:t>arXiv preprint arXiv:2203.02155</a:t>
            </a:r>
            <a:r>
              <a:rPr lang="ru" sz="488">
                <a:solidFill>
                  <a:srgbClr val="222222"/>
                </a:solidFill>
                <a:highlight>
                  <a:srgbClr val="FFFFFF"/>
                </a:highlight>
              </a:rPr>
              <a:t> (2022).</a:t>
            </a:r>
            <a:endParaRPr sz="900"/>
          </a:p>
        </p:txBody>
      </p:sp>
    </p:spTree>
    <p:extLst>
      <p:ext uri="{BB962C8B-B14F-4D97-AF65-F5344CB8AC3E}">
        <p14:creationId xmlns:p14="http://schemas.microsoft.com/office/powerpoint/2010/main" val="16793270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Shape 2326"/>
        <p:cNvGrpSpPr/>
        <p:nvPr/>
      </p:nvGrpSpPr>
      <p:grpSpPr>
        <a:xfrm>
          <a:off x="0" y="0"/>
          <a:ext cx="0" cy="0"/>
          <a:chOff x="0" y="0"/>
          <a:chExt cx="0" cy="0"/>
        </a:xfrm>
      </p:grpSpPr>
      <p:pic>
        <p:nvPicPr>
          <p:cNvPr id="2327" name="Google Shape;2327;p141"/>
          <p:cNvPicPr preferRelativeResize="0"/>
          <p:nvPr/>
        </p:nvPicPr>
        <p:blipFill>
          <a:blip r:embed="rId3">
            <a:alphaModFix/>
          </a:blip>
          <a:stretch>
            <a:fillRect/>
          </a:stretch>
        </p:blipFill>
        <p:spPr>
          <a:xfrm>
            <a:off x="1417705" y="635375"/>
            <a:ext cx="5287716" cy="4507830"/>
          </a:xfrm>
          <a:prstGeom prst="rect">
            <a:avLst/>
          </a:prstGeom>
          <a:noFill/>
          <a:ln>
            <a:noFill/>
          </a:ln>
        </p:spPr>
      </p:pic>
      <p:sp>
        <p:nvSpPr>
          <p:cNvPr id="2328" name="Google Shape;2328;p141"/>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Fine tuning with RL - feedback &amp; training</a:t>
            </a:r>
            <a:endParaRPr/>
          </a:p>
        </p:txBody>
      </p:sp>
      <p:sp>
        <p:nvSpPr>
          <p:cNvPr id="2" name="Text Placeholder 1">
            <a:extLst>
              <a:ext uri="{FF2B5EF4-FFF2-40B4-BE49-F238E27FC236}">
                <a16:creationId xmlns:a16="http://schemas.microsoft.com/office/drawing/2014/main" id="{5CD270CE-8A60-0118-B886-0F2112645A73}"/>
              </a:ext>
            </a:extLst>
          </p:cNvPr>
          <p:cNvSpPr>
            <a:spLocks noGrp="1"/>
          </p:cNvSpPr>
          <p:nvPr>
            <p:ph type="body" sz="quarter" idx="16"/>
          </p:nvPr>
        </p:nvSpPr>
        <p:spPr/>
        <p:txBody>
          <a:bodyPr/>
          <a:lstStyle/>
          <a:p>
            <a:endParaRPr lang="en-US"/>
          </a:p>
        </p:txBody>
      </p:sp>
      <p:sp>
        <p:nvSpPr>
          <p:cNvPr id="2329" name="Google Shape;2329;p141"/>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183</a:t>
            </a:fld>
            <a:endParaRPr/>
          </a:p>
        </p:txBody>
      </p:sp>
      <p:sp>
        <p:nvSpPr>
          <p:cNvPr id="2330" name="Google Shape;2330;p141"/>
          <p:cNvSpPr txBox="1"/>
          <p:nvPr/>
        </p:nvSpPr>
        <p:spPr>
          <a:xfrm>
            <a:off x="5109954" y="1351678"/>
            <a:ext cx="3840750" cy="825388"/>
          </a:xfrm>
          <a:prstGeom prst="rect">
            <a:avLst/>
          </a:prstGeom>
          <a:noFill/>
          <a:ln>
            <a:noFill/>
          </a:ln>
        </p:spPr>
        <p:txBody>
          <a:bodyPr spcFirstLastPara="1" wrap="square" lIns="91425" tIns="91425" rIns="91425" bIns="91425" anchor="t" anchorCtr="0">
            <a:spAutoFit/>
          </a:bodyPr>
          <a:lstStyle/>
          <a:p>
            <a:pPr marL="171450" indent="-173831">
              <a:buSzPts val="3700"/>
              <a:buChar char="●"/>
            </a:pPr>
            <a:r>
              <a:rPr lang="ru" sz="1388"/>
              <a:t>Policy gradient updates policy LM directly.</a:t>
            </a:r>
            <a:endParaRPr sz="1388"/>
          </a:p>
          <a:p>
            <a:pPr marL="171450" indent="-173831">
              <a:buSzPts val="3700"/>
              <a:buChar char="●"/>
            </a:pPr>
            <a:r>
              <a:rPr lang="ru" sz="1388"/>
              <a:t>Often some parameters of policy are frozen.</a:t>
            </a:r>
            <a:endParaRPr sz="1388"/>
          </a:p>
        </p:txBody>
      </p:sp>
    </p:spTree>
    <p:extLst>
      <p:ext uri="{BB962C8B-B14F-4D97-AF65-F5344CB8AC3E}">
        <p14:creationId xmlns:p14="http://schemas.microsoft.com/office/powerpoint/2010/main" val="38688018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FC58-7711-32FE-DF60-C17B2A82801B}"/>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 </a:t>
            </a:r>
            <a:r>
              <a:rPr lang="en-US" sz="2800" spc="-4" dirty="0">
                <a:latin typeface="Corbel" panose="020B0503020204020204" pitchFamily="34" charset="0"/>
                <a:cs typeface="Calibri"/>
              </a:rPr>
              <a:t>G</a:t>
            </a:r>
            <a:r>
              <a:rPr lang="en-US" sz="2800" dirty="0">
                <a:latin typeface="Corbel" panose="020B0503020204020204" pitchFamily="34" charset="0"/>
                <a:cs typeface="Calibri"/>
              </a:rPr>
              <a:t>ains</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over</a:t>
            </a:r>
            <a:r>
              <a:rPr lang="en-US" sz="2800" spc="-11" dirty="0">
                <a:latin typeface="Corbel" panose="020B0503020204020204" pitchFamily="34" charset="0"/>
                <a:cs typeface="Calibri"/>
              </a:rPr>
              <a:t> </a:t>
            </a:r>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Finetuning</a:t>
            </a:r>
            <a:endParaRPr lang="en-US" dirty="0"/>
          </a:p>
        </p:txBody>
      </p:sp>
      <p:sp>
        <p:nvSpPr>
          <p:cNvPr id="8" name="Text Placeholder 7">
            <a:extLst>
              <a:ext uri="{FF2B5EF4-FFF2-40B4-BE49-F238E27FC236}">
                <a16:creationId xmlns:a16="http://schemas.microsoft.com/office/drawing/2014/main" id="{F66576EA-E68D-8CD8-2098-1CF0D3AC4032}"/>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B921AEC8-6F08-B239-9040-4F25BDF67AD4}"/>
              </a:ext>
            </a:extLst>
          </p:cNvPr>
          <p:cNvPicPr/>
          <p:nvPr/>
        </p:nvPicPr>
        <p:blipFill>
          <a:blip r:embed="rId2" cstate="print"/>
          <a:stretch>
            <a:fillRect/>
          </a:stretch>
        </p:blipFill>
        <p:spPr>
          <a:xfrm>
            <a:off x="1734904" y="1037401"/>
            <a:ext cx="5409552" cy="3852854"/>
          </a:xfrm>
          <a:prstGeom prst="rect">
            <a:avLst/>
          </a:prstGeom>
        </p:spPr>
      </p:pic>
      <p:sp>
        <p:nvSpPr>
          <p:cNvPr id="5" name="object 5">
            <a:extLst>
              <a:ext uri="{FF2B5EF4-FFF2-40B4-BE49-F238E27FC236}">
                <a16:creationId xmlns:a16="http://schemas.microsoft.com/office/drawing/2014/main" id="{90643E1A-6B47-4871-0817-08945090A8E7}"/>
              </a:ext>
            </a:extLst>
          </p:cNvPr>
          <p:cNvSpPr txBox="1"/>
          <p:nvPr/>
        </p:nvSpPr>
        <p:spPr>
          <a:xfrm>
            <a:off x="7018782" y="2457899"/>
            <a:ext cx="1028700" cy="1052692"/>
          </a:xfrm>
          <a:prstGeom prst="rect">
            <a:avLst/>
          </a:prstGeom>
        </p:spPr>
        <p:txBody>
          <a:bodyPr vert="horz" wrap="square" lIns="0" tIns="158591" rIns="0" bIns="0" rtlCol="0">
            <a:spAutoFit/>
          </a:bodyPr>
          <a:lstStyle/>
          <a:p>
            <a:pPr marL="40481">
              <a:spcBef>
                <a:spcPts val="1249"/>
              </a:spcBef>
            </a:pPr>
            <a:r>
              <a:rPr sz="2400" spc="41" dirty="0">
                <a:solidFill>
                  <a:srgbClr val="C00000"/>
                </a:solidFill>
                <a:latin typeface="Cambria Math"/>
                <a:cs typeface="Cambria Math"/>
              </a:rPr>
              <a:t>𝑝</a:t>
            </a:r>
            <a:r>
              <a:rPr sz="2644" spc="62" baseline="28368" dirty="0">
                <a:solidFill>
                  <a:srgbClr val="C00000"/>
                </a:solidFill>
                <a:latin typeface="Cambria Math"/>
                <a:cs typeface="Cambria Math"/>
              </a:rPr>
              <a:t>𝐼𝐹𝑇</a:t>
            </a:r>
            <a:r>
              <a:rPr sz="2400" spc="41" dirty="0">
                <a:solidFill>
                  <a:srgbClr val="C00000"/>
                </a:solidFill>
                <a:latin typeface="Cambria Math"/>
                <a:cs typeface="Cambria Math"/>
              </a:rPr>
              <a:t>(𝑠)</a:t>
            </a:r>
            <a:endParaRPr sz="2400">
              <a:latin typeface="Cambria Math"/>
              <a:cs typeface="Cambria Math"/>
            </a:endParaRPr>
          </a:p>
          <a:p>
            <a:pPr marL="28575">
              <a:spcBef>
                <a:spcPts val="1170"/>
              </a:spcBef>
            </a:pPr>
            <a:r>
              <a:rPr sz="2400" spc="49" dirty="0">
                <a:solidFill>
                  <a:srgbClr val="C00000"/>
                </a:solidFill>
                <a:latin typeface="Cambria Math"/>
                <a:cs typeface="Cambria Math"/>
              </a:rPr>
              <a:t>𝑝</a:t>
            </a:r>
            <a:r>
              <a:rPr sz="2644" spc="73" baseline="28368" dirty="0">
                <a:solidFill>
                  <a:srgbClr val="C00000"/>
                </a:solidFill>
                <a:latin typeface="Cambria Math"/>
                <a:cs typeface="Cambria Math"/>
              </a:rPr>
              <a:t>𝑃𝑇</a:t>
            </a:r>
            <a:r>
              <a:rPr sz="2400" spc="49" dirty="0">
                <a:solidFill>
                  <a:srgbClr val="C00000"/>
                </a:solidFill>
                <a:latin typeface="Cambria Math"/>
                <a:cs typeface="Cambria Math"/>
              </a:rPr>
              <a:t>(𝑠)</a:t>
            </a:r>
            <a:endParaRPr sz="2400">
              <a:latin typeface="Cambria Math"/>
              <a:cs typeface="Cambria Math"/>
            </a:endParaRPr>
          </a:p>
        </p:txBody>
      </p:sp>
      <p:sp>
        <p:nvSpPr>
          <p:cNvPr id="6" name="object 6">
            <a:extLst>
              <a:ext uri="{FF2B5EF4-FFF2-40B4-BE49-F238E27FC236}">
                <a16:creationId xmlns:a16="http://schemas.microsoft.com/office/drawing/2014/main" id="{3B183C72-C9C3-740D-D4C5-6904D86A95AD}"/>
              </a:ext>
            </a:extLst>
          </p:cNvPr>
          <p:cNvSpPr txBox="1"/>
          <p:nvPr/>
        </p:nvSpPr>
        <p:spPr>
          <a:xfrm>
            <a:off x="5830729" y="1005650"/>
            <a:ext cx="920115" cy="379431"/>
          </a:xfrm>
          <a:prstGeom prst="rect">
            <a:avLst/>
          </a:prstGeom>
        </p:spPr>
        <p:txBody>
          <a:bodyPr vert="horz" wrap="square" lIns="0" tIns="10001" rIns="0" bIns="0" rtlCol="0">
            <a:spAutoFit/>
          </a:bodyPr>
          <a:lstStyle/>
          <a:p>
            <a:pPr marL="28575">
              <a:spcBef>
                <a:spcPts val="79"/>
              </a:spcBef>
            </a:pPr>
            <a:r>
              <a:rPr sz="2400" spc="45" dirty="0">
                <a:solidFill>
                  <a:srgbClr val="00AF50"/>
                </a:solidFill>
                <a:latin typeface="Cambria Math"/>
                <a:cs typeface="Cambria Math"/>
              </a:rPr>
              <a:t>𝑝</a:t>
            </a:r>
            <a:r>
              <a:rPr sz="2644" spc="67" baseline="28368" dirty="0">
                <a:solidFill>
                  <a:srgbClr val="00AF50"/>
                </a:solidFill>
                <a:latin typeface="Cambria Math"/>
                <a:cs typeface="Cambria Math"/>
              </a:rPr>
              <a:t>𝑅𝐿</a:t>
            </a:r>
            <a:r>
              <a:rPr sz="2400" spc="45" dirty="0">
                <a:solidFill>
                  <a:srgbClr val="00AF50"/>
                </a:solidFill>
                <a:latin typeface="Cambria Math"/>
                <a:cs typeface="Cambria Math"/>
              </a:rPr>
              <a:t>(𝑠)</a:t>
            </a:r>
            <a:endParaRPr sz="2400">
              <a:latin typeface="Cambria Math"/>
              <a:cs typeface="Cambria Math"/>
            </a:endParaRPr>
          </a:p>
        </p:txBody>
      </p:sp>
      <p:sp>
        <p:nvSpPr>
          <p:cNvPr id="7" name="object 4">
            <a:extLst>
              <a:ext uri="{FF2B5EF4-FFF2-40B4-BE49-F238E27FC236}">
                <a16:creationId xmlns:a16="http://schemas.microsoft.com/office/drawing/2014/main" id="{EDBC0612-5E12-AE10-09D5-8FB11173FFF3}"/>
              </a:ext>
            </a:extLst>
          </p:cNvPr>
          <p:cNvSpPr txBox="1"/>
          <p:nvPr/>
        </p:nvSpPr>
        <p:spPr>
          <a:xfrm>
            <a:off x="7183279" y="4756556"/>
            <a:ext cx="1998821"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rPr>
              <a:t>Stiennon</a:t>
            </a:r>
            <a:r>
              <a:rPr sz="1500" u="sng" spc="-23"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40728371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444A-6A94-935A-C611-1A1AC5FA8C9C}"/>
              </a:ext>
            </a:extLst>
          </p:cNvPr>
          <p:cNvSpPr>
            <a:spLocks noGrp="1"/>
          </p:cNvSpPr>
          <p:nvPr>
            <p:ph type="title"/>
          </p:nvPr>
        </p:nvSpPr>
        <p:spPr/>
        <p:txBody>
          <a:bodyPr>
            <a:normAutofit/>
          </a:bodyPr>
          <a:lstStyle/>
          <a:p>
            <a:r>
              <a:rPr lang="en-US" dirty="0"/>
              <a:t>GPT3.5 (</a:t>
            </a:r>
            <a:r>
              <a:rPr lang="en-US" dirty="0" err="1"/>
              <a:t>InstructGPT</a:t>
            </a:r>
            <a:r>
              <a:rPr lang="en-US" dirty="0"/>
              <a:t>)</a:t>
            </a:r>
          </a:p>
        </p:txBody>
      </p:sp>
      <p:sp>
        <p:nvSpPr>
          <p:cNvPr id="9" name="Text Placeholder 8">
            <a:extLst>
              <a:ext uri="{FF2B5EF4-FFF2-40B4-BE49-F238E27FC236}">
                <a16:creationId xmlns:a16="http://schemas.microsoft.com/office/drawing/2014/main" id="{D66683C5-F42E-F0EC-C22D-66FEDC0C9BFF}"/>
              </a:ext>
            </a:extLst>
          </p:cNvPr>
          <p:cNvSpPr>
            <a:spLocks noGrp="1"/>
          </p:cNvSpPr>
          <p:nvPr>
            <p:ph type="body" sz="quarter" idx="16"/>
          </p:nvPr>
        </p:nvSpPr>
        <p:spPr/>
        <p:txBody>
          <a:bodyPr/>
          <a:lstStyle/>
          <a:p>
            <a:endParaRPr lang="en-US"/>
          </a:p>
        </p:txBody>
      </p:sp>
      <p:grpSp>
        <p:nvGrpSpPr>
          <p:cNvPr id="4" name="object 2">
            <a:extLst>
              <a:ext uri="{FF2B5EF4-FFF2-40B4-BE49-F238E27FC236}">
                <a16:creationId xmlns:a16="http://schemas.microsoft.com/office/drawing/2014/main" id="{573B0081-72DE-A7FE-5BDF-1B23F53EF53A}"/>
              </a:ext>
            </a:extLst>
          </p:cNvPr>
          <p:cNvGrpSpPr/>
          <p:nvPr/>
        </p:nvGrpSpPr>
        <p:grpSpPr>
          <a:xfrm>
            <a:off x="944880" y="1017725"/>
            <a:ext cx="6733128" cy="3751627"/>
            <a:chOff x="1046988" y="1029125"/>
            <a:chExt cx="9708515" cy="5643880"/>
          </a:xfrm>
        </p:grpSpPr>
        <p:pic>
          <p:nvPicPr>
            <p:cNvPr id="5" name="object 3">
              <a:extLst>
                <a:ext uri="{FF2B5EF4-FFF2-40B4-BE49-F238E27FC236}">
                  <a16:creationId xmlns:a16="http://schemas.microsoft.com/office/drawing/2014/main" id="{ABB9D323-35BF-69C3-8647-FC1C4845A44C}"/>
                </a:ext>
              </a:extLst>
            </p:cNvPr>
            <p:cNvPicPr/>
            <p:nvPr/>
          </p:nvPicPr>
          <p:blipFill>
            <a:blip r:embed="rId2" cstate="print"/>
            <a:stretch>
              <a:fillRect/>
            </a:stretch>
          </p:blipFill>
          <p:spPr>
            <a:xfrm>
              <a:off x="1231114" y="1029125"/>
              <a:ext cx="9523837" cy="5643684"/>
            </a:xfrm>
            <a:prstGeom prst="rect">
              <a:avLst/>
            </a:prstGeom>
          </p:spPr>
        </p:pic>
        <p:sp>
          <p:nvSpPr>
            <p:cNvPr id="6" name="object 4">
              <a:extLst>
                <a:ext uri="{FF2B5EF4-FFF2-40B4-BE49-F238E27FC236}">
                  <a16:creationId xmlns:a16="http://schemas.microsoft.com/office/drawing/2014/main" id="{4C1ECF28-80DB-911B-45A1-6458C7CBD9EF}"/>
                </a:ext>
              </a:extLst>
            </p:cNvPr>
            <p:cNvSpPr/>
            <p:nvPr/>
          </p:nvSpPr>
          <p:spPr>
            <a:xfrm>
              <a:off x="1066038" y="1981962"/>
              <a:ext cx="3124200" cy="1066800"/>
            </a:xfrm>
            <a:custGeom>
              <a:avLst/>
              <a:gdLst/>
              <a:ahLst/>
              <a:cxnLst/>
              <a:rect l="l" t="t" r="r" b="b"/>
              <a:pathLst>
                <a:path w="3124200" h="1066800">
                  <a:moveTo>
                    <a:pt x="0" y="1066800"/>
                  </a:moveTo>
                  <a:lnTo>
                    <a:pt x="3124200" y="1066800"/>
                  </a:lnTo>
                  <a:lnTo>
                    <a:pt x="3124200" y="0"/>
                  </a:lnTo>
                  <a:lnTo>
                    <a:pt x="0" y="0"/>
                  </a:lnTo>
                  <a:lnTo>
                    <a:pt x="0" y="1066800"/>
                  </a:lnTo>
                  <a:close/>
                </a:path>
              </a:pathLst>
            </a:custGeom>
            <a:ln w="38100">
              <a:solidFill>
                <a:srgbClr val="C00000"/>
              </a:solidFill>
            </a:ln>
          </p:spPr>
          <p:txBody>
            <a:bodyPr wrap="square" lIns="0" tIns="0" rIns="0" bIns="0" rtlCol="0"/>
            <a:lstStyle/>
            <a:p>
              <a:endParaRPr sz="1050"/>
            </a:p>
          </p:txBody>
        </p:sp>
      </p:grpSp>
      <p:sp>
        <p:nvSpPr>
          <p:cNvPr id="7" name="object 7">
            <a:extLst>
              <a:ext uri="{FF2B5EF4-FFF2-40B4-BE49-F238E27FC236}">
                <a16:creationId xmlns:a16="http://schemas.microsoft.com/office/drawing/2014/main" id="{48C7327A-FC97-C8E9-D5DD-476D0B4D79EF}"/>
              </a:ext>
            </a:extLst>
          </p:cNvPr>
          <p:cNvSpPr txBox="1"/>
          <p:nvPr/>
        </p:nvSpPr>
        <p:spPr>
          <a:xfrm>
            <a:off x="7145178" y="4804277"/>
            <a:ext cx="1998821" cy="195053"/>
          </a:xfrm>
          <a:prstGeom prst="rect">
            <a:avLst/>
          </a:prstGeom>
        </p:spPr>
        <p:txBody>
          <a:bodyPr vert="horz" wrap="square" lIns="0" tIns="0" rIns="0" bIns="0" rtlCol="0">
            <a:spAutoFit/>
          </a:bodyPr>
          <a:lstStyle/>
          <a:p>
            <a:pPr marL="9525">
              <a:lnSpc>
                <a:spcPts val="1504"/>
              </a:lnSpc>
            </a:pPr>
            <a:r>
              <a:rPr sz="1500" u="sng" spc="-4" dirty="0">
                <a:uFill>
                  <a:solidFill>
                    <a:srgbClr val="000000"/>
                  </a:solidFill>
                </a:uFill>
                <a:latin typeface="Corbel" panose="020B0503020204020204" pitchFamily="34" charset="0"/>
                <a:cs typeface="Calibri"/>
              </a:rPr>
              <a:t>[</a:t>
            </a:r>
            <a:r>
              <a:rPr sz="1500" u="sng" spc="-4" dirty="0">
                <a:solidFill>
                  <a:srgbClr val="007B92"/>
                </a:solidFill>
                <a:uFill>
                  <a:solidFill>
                    <a:srgbClr val="000000"/>
                  </a:solidFill>
                </a:uFill>
                <a:latin typeface="Corbel" panose="020B0503020204020204" pitchFamily="34" charset="0"/>
                <a:cs typeface="Calibri"/>
              </a:rPr>
              <a:t>Ouyang</a:t>
            </a:r>
            <a:r>
              <a:rPr sz="1500" u="sng" spc="-38"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2022</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8" name="object 6">
            <a:extLst>
              <a:ext uri="{FF2B5EF4-FFF2-40B4-BE49-F238E27FC236}">
                <a16:creationId xmlns:a16="http://schemas.microsoft.com/office/drawing/2014/main" id="{309E05CE-FFDE-178B-642C-0B748083CFC1}"/>
              </a:ext>
            </a:extLst>
          </p:cNvPr>
          <p:cNvSpPr txBox="1"/>
          <p:nvPr/>
        </p:nvSpPr>
        <p:spPr>
          <a:xfrm>
            <a:off x="125578" y="1553431"/>
            <a:ext cx="573881" cy="563616"/>
          </a:xfrm>
          <a:prstGeom prst="rect">
            <a:avLst/>
          </a:prstGeom>
        </p:spPr>
        <p:txBody>
          <a:bodyPr vert="horz" wrap="square" lIns="0" tIns="9525" rIns="0" bIns="0" rtlCol="0">
            <a:spAutoFit/>
          </a:bodyPr>
          <a:lstStyle/>
          <a:p>
            <a:pPr marL="9525" marR="3810">
              <a:spcBef>
                <a:spcPts val="75"/>
              </a:spcBef>
            </a:pPr>
            <a:r>
              <a:rPr sz="1800" spc="-4" dirty="0">
                <a:latin typeface="Corbel" panose="020B0503020204020204" pitchFamily="34" charset="0"/>
                <a:cs typeface="Calibri"/>
              </a:rPr>
              <a:t>30k </a:t>
            </a:r>
            <a:r>
              <a:rPr sz="1800" dirty="0">
                <a:latin typeface="Corbel" panose="020B0503020204020204" pitchFamily="34" charset="0"/>
                <a:cs typeface="Calibri"/>
              </a:rPr>
              <a:t> </a:t>
            </a:r>
            <a:r>
              <a:rPr sz="1800" spc="-23" dirty="0">
                <a:latin typeface="Corbel" panose="020B0503020204020204" pitchFamily="34" charset="0"/>
                <a:cs typeface="Calibri"/>
              </a:rPr>
              <a:t>t</a:t>
            </a:r>
            <a:r>
              <a:rPr sz="1800" dirty="0">
                <a:latin typeface="Corbel" panose="020B0503020204020204" pitchFamily="34" charset="0"/>
                <a:cs typeface="Calibri"/>
              </a:rPr>
              <a:t>as</a:t>
            </a:r>
            <a:r>
              <a:rPr sz="1800" spc="-15" dirty="0">
                <a:latin typeface="Corbel" panose="020B0503020204020204" pitchFamily="34" charset="0"/>
                <a:cs typeface="Calibri"/>
              </a:rPr>
              <a:t>k</a:t>
            </a:r>
            <a:r>
              <a:rPr sz="1800" dirty="0">
                <a:latin typeface="Corbel" panose="020B0503020204020204" pitchFamily="34" charset="0"/>
                <a:cs typeface="Calibri"/>
              </a:rPr>
              <a:t>s!</a:t>
            </a:r>
          </a:p>
        </p:txBody>
      </p:sp>
    </p:spTree>
    <p:extLst>
      <p:ext uri="{BB962C8B-B14F-4D97-AF65-F5344CB8AC3E}">
        <p14:creationId xmlns:p14="http://schemas.microsoft.com/office/powerpoint/2010/main" val="12455574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GPT3.5 (</a:t>
            </a:r>
            <a:r>
              <a:rPr lang="en-US" dirty="0" err="1"/>
              <a:t>InstructGPT</a:t>
            </a:r>
            <a:r>
              <a:rPr lang="en-US" dirty="0"/>
              <a:t>)</a:t>
            </a:r>
          </a:p>
        </p:txBody>
      </p:sp>
      <p:sp>
        <p:nvSpPr>
          <p:cNvPr id="5" name="Text Placeholder 4">
            <a:extLst>
              <a:ext uri="{FF2B5EF4-FFF2-40B4-BE49-F238E27FC236}">
                <a16:creationId xmlns:a16="http://schemas.microsoft.com/office/drawing/2014/main" id="{6677C741-69CB-6AA3-A9B8-81D9F63D2A27}"/>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C51A407B-633E-3C5D-70C3-7EF13BFECB56}"/>
              </a:ext>
            </a:extLst>
          </p:cNvPr>
          <p:cNvPicPr/>
          <p:nvPr/>
        </p:nvPicPr>
        <p:blipFill>
          <a:blip r:embed="rId2" cstate="print"/>
          <a:stretch>
            <a:fillRect/>
          </a:stretch>
        </p:blipFill>
        <p:spPr>
          <a:xfrm>
            <a:off x="673226" y="1036320"/>
            <a:ext cx="7595235" cy="3771900"/>
          </a:xfrm>
          <a:prstGeom prst="rect">
            <a:avLst/>
          </a:prstGeom>
        </p:spPr>
      </p:pic>
    </p:spTree>
    <p:extLst>
      <p:ext uri="{BB962C8B-B14F-4D97-AF65-F5344CB8AC3E}">
        <p14:creationId xmlns:p14="http://schemas.microsoft.com/office/powerpoint/2010/main" val="29520845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GPT3.5 (</a:t>
            </a:r>
            <a:r>
              <a:rPr lang="en-US" dirty="0" err="1"/>
              <a:t>InstructGPT</a:t>
            </a:r>
            <a:r>
              <a:rPr lang="en-US" dirty="0"/>
              <a:t>)</a:t>
            </a:r>
          </a:p>
        </p:txBody>
      </p:sp>
      <p:sp>
        <p:nvSpPr>
          <p:cNvPr id="4" name="Text Placeholder 3">
            <a:extLst>
              <a:ext uri="{FF2B5EF4-FFF2-40B4-BE49-F238E27FC236}">
                <a16:creationId xmlns:a16="http://schemas.microsoft.com/office/drawing/2014/main" id="{2908E8F2-FF8F-A2ED-DDB0-46521AB14702}"/>
              </a:ext>
            </a:extLst>
          </p:cNvPr>
          <p:cNvSpPr>
            <a:spLocks noGrp="1"/>
          </p:cNvSpPr>
          <p:nvPr>
            <p:ph type="body" sz="quarter" idx="16"/>
          </p:nvPr>
        </p:nvSpPr>
        <p:spPr/>
        <p:txBody>
          <a:bodyPr/>
          <a:lstStyle/>
          <a:p>
            <a:endParaRPr lang="en-US"/>
          </a:p>
        </p:txBody>
      </p:sp>
      <p:pic>
        <p:nvPicPr>
          <p:cNvPr id="5" name="object 3">
            <a:extLst>
              <a:ext uri="{FF2B5EF4-FFF2-40B4-BE49-F238E27FC236}">
                <a16:creationId xmlns:a16="http://schemas.microsoft.com/office/drawing/2014/main" id="{1D68EFD8-95EF-C999-ADD6-8577FE7DD183}"/>
              </a:ext>
            </a:extLst>
          </p:cNvPr>
          <p:cNvPicPr/>
          <p:nvPr/>
        </p:nvPicPr>
        <p:blipFill>
          <a:blip r:embed="rId2" cstate="print"/>
          <a:stretch>
            <a:fillRect/>
          </a:stretch>
        </p:blipFill>
        <p:spPr>
          <a:xfrm>
            <a:off x="1088137" y="950975"/>
            <a:ext cx="7056881" cy="4089654"/>
          </a:xfrm>
          <a:prstGeom prst="rect">
            <a:avLst/>
          </a:prstGeom>
        </p:spPr>
      </p:pic>
    </p:spTree>
    <p:extLst>
      <p:ext uri="{BB962C8B-B14F-4D97-AF65-F5344CB8AC3E}">
        <p14:creationId xmlns:p14="http://schemas.microsoft.com/office/powerpoint/2010/main" val="6485887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C9CE-618B-039A-7B24-5D53E0D88320}"/>
              </a:ext>
            </a:extLst>
          </p:cNvPr>
          <p:cNvSpPr>
            <a:spLocks noGrp="1"/>
          </p:cNvSpPr>
          <p:nvPr>
            <p:ph type="title"/>
          </p:nvPr>
        </p:nvSpPr>
        <p:spPr/>
        <p:txBody>
          <a:bodyPr>
            <a:normAutofit/>
          </a:bodyPr>
          <a:lstStyle/>
          <a:p>
            <a:r>
              <a:rPr lang="en-US" dirty="0"/>
              <a:t>The Evolution of GPT3 Family </a:t>
            </a:r>
          </a:p>
        </p:txBody>
      </p:sp>
      <p:sp>
        <p:nvSpPr>
          <p:cNvPr id="3" name="Text Placeholder 2">
            <a:extLst>
              <a:ext uri="{FF2B5EF4-FFF2-40B4-BE49-F238E27FC236}">
                <a16:creationId xmlns:a16="http://schemas.microsoft.com/office/drawing/2014/main" id="{1BD93242-EFAE-AB1B-5CE2-3EE4B8A34003}"/>
              </a:ext>
            </a:extLst>
          </p:cNvPr>
          <p:cNvSpPr>
            <a:spLocks noGrp="1"/>
          </p:cNvSpPr>
          <p:nvPr>
            <p:ph type="body" sz="quarter" idx="16"/>
          </p:nvPr>
        </p:nvSpPr>
        <p:spPr/>
        <p:txBody>
          <a:bodyPr/>
          <a:lstStyle/>
          <a:p>
            <a:endParaRPr lang="en-US"/>
          </a:p>
        </p:txBody>
      </p:sp>
      <p:pic>
        <p:nvPicPr>
          <p:cNvPr id="1026" name="Picture 2">
            <a:extLst>
              <a:ext uri="{FF2B5EF4-FFF2-40B4-BE49-F238E27FC236}">
                <a16:creationId xmlns:a16="http://schemas.microsoft.com/office/drawing/2014/main" id="{5137B74D-AA65-0E3F-3518-1868F7287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21"/>
          <a:stretch/>
        </p:blipFill>
        <p:spPr bwMode="auto">
          <a:xfrm>
            <a:off x="4998720" y="2108841"/>
            <a:ext cx="3993600" cy="24467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A19F68-4835-646C-9756-0CEDE6EEEA16}"/>
              </a:ext>
            </a:extLst>
          </p:cNvPr>
          <p:cNvSpPr txBox="1"/>
          <p:nvPr/>
        </p:nvSpPr>
        <p:spPr>
          <a:xfrm>
            <a:off x="-1270" y="4671248"/>
            <a:ext cx="9107170" cy="430887"/>
          </a:xfrm>
          <a:prstGeom prst="rect">
            <a:avLst/>
          </a:prstGeom>
          <a:noFill/>
        </p:spPr>
        <p:txBody>
          <a:bodyPr wrap="square">
            <a:spAutoFit/>
          </a:bodyPr>
          <a:lstStyle/>
          <a:p>
            <a:pPr algn="ctr"/>
            <a:r>
              <a:rPr lang="en-US" sz="1050" dirty="0">
                <a:latin typeface="Corbel" panose="020B0503020204020204" pitchFamily="34" charset="0"/>
              </a:rPr>
              <a:t>See this nice blog post by Yao Fu on evolution of various GPT3 models since their initial release in 2020: </a:t>
            </a:r>
            <a:br>
              <a:rPr lang="en-US" sz="1050" dirty="0">
                <a:latin typeface="Corbel" panose="020B0503020204020204" pitchFamily="34" charset="0"/>
              </a:rPr>
            </a:br>
            <a:r>
              <a:rPr lang="en-US" sz="1050" dirty="0">
                <a:latin typeface="Corbel" panose="020B0503020204020204" pitchFamily="34" charset="0"/>
                <a:hlinkClick r:id="rId3"/>
              </a:rPr>
              <a:t>https://yaofu.notion.site/How-does-GPT-Obtain-its-Ability-Tracing-Emergent-Abilities-of-Language-Models-to-their-Sources-b9a57ac0fcf74f30a1ab9e3e36fa1dc1</a:t>
            </a:r>
            <a:r>
              <a:rPr lang="en-US" sz="1050" dirty="0">
                <a:latin typeface="Corbel" panose="020B0503020204020204" pitchFamily="34" charset="0"/>
              </a:rPr>
              <a:t> </a:t>
            </a:r>
          </a:p>
        </p:txBody>
      </p:sp>
      <p:sp>
        <p:nvSpPr>
          <p:cNvPr id="8" name="Content Placeholder 2">
            <a:extLst>
              <a:ext uri="{FF2B5EF4-FFF2-40B4-BE49-F238E27FC236}">
                <a16:creationId xmlns:a16="http://schemas.microsoft.com/office/drawing/2014/main" id="{6F6F5D89-9685-67A4-5C16-F3D089C749B1}"/>
              </a:ext>
            </a:extLst>
          </p:cNvPr>
          <p:cNvSpPr txBox="1">
            <a:spLocks/>
          </p:cNvSpPr>
          <p:nvPr/>
        </p:nvSpPr>
        <p:spPr>
          <a:xfrm>
            <a:off x="-31200" y="1152475"/>
            <a:ext cx="8405580" cy="34164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r>
              <a:rPr lang="en-US" sz="1600" dirty="0"/>
              <a:t>The ability to </a:t>
            </a:r>
            <a:r>
              <a:rPr lang="en-US" sz="1600" dirty="0">
                <a:solidFill>
                  <a:srgbClr val="C00000"/>
                </a:solidFill>
              </a:rPr>
              <a:t>store a large amount of knowledge</a:t>
            </a:r>
            <a:r>
              <a:rPr lang="en-US" sz="1600" dirty="0"/>
              <a:t> is from the </a:t>
            </a:r>
            <a:r>
              <a:rPr lang="en-US" sz="1600" dirty="0">
                <a:solidFill>
                  <a:srgbClr val="C00000"/>
                </a:solidFill>
              </a:rPr>
              <a:t>175B scale</a:t>
            </a:r>
            <a:r>
              <a:rPr lang="en-US" sz="1600" dirty="0"/>
              <a:t>.</a:t>
            </a:r>
          </a:p>
          <a:p>
            <a:endParaRPr lang="en-US" sz="1600" dirty="0"/>
          </a:p>
          <a:p>
            <a:r>
              <a:rPr lang="en-US" sz="1600" dirty="0"/>
              <a:t>The ability to </a:t>
            </a:r>
            <a:r>
              <a:rPr lang="en-US" sz="1600" dirty="0">
                <a:solidFill>
                  <a:srgbClr val="C00000"/>
                </a:solidFill>
              </a:rPr>
              <a:t>generate fluent language</a:t>
            </a:r>
            <a:r>
              <a:rPr lang="en-US" sz="1600" dirty="0"/>
              <a:t> + </a:t>
            </a:r>
            <a:r>
              <a:rPr lang="en-US" sz="1600" dirty="0">
                <a:solidFill>
                  <a:srgbClr val="C00000"/>
                </a:solidFill>
              </a:rPr>
              <a:t>store world knowledge</a:t>
            </a:r>
            <a:r>
              <a:rPr lang="en-US" sz="1600" dirty="0"/>
              <a:t> are from pretraining (</a:t>
            </a:r>
            <a:r>
              <a:rPr lang="en-US" sz="1600" dirty="0" err="1">
                <a:solidFill>
                  <a:srgbClr val="EB5757"/>
                </a:solidFill>
                <a:latin typeface="Consolas" panose="020B0609020204030204" pitchFamily="49" charset="0"/>
                <a:cs typeface="Consolas" panose="020B0609020204030204" pitchFamily="49" charset="0"/>
              </a:rPr>
              <a:t>davinci</a:t>
            </a:r>
            <a:r>
              <a:rPr lang="en-US" sz="1600" dirty="0"/>
              <a:t>)</a:t>
            </a:r>
          </a:p>
          <a:p>
            <a:endParaRPr lang="en-US" sz="1600" dirty="0"/>
          </a:p>
          <a:p>
            <a:r>
              <a:rPr lang="en-US" sz="1600" dirty="0"/>
              <a:t>The ability to perform </a:t>
            </a:r>
            <a:r>
              <a:rPr lang="en-US" sz="1600" dirty="0">
                <a:solidFill>
                  <a:srgbClr val="C00000"/>
                </a:solidFill>
              </a:rPr>
              <a:t>complex reasoning</a:t>
            </a:r>
            <a:r>
              <a:rPr lang="en-US" sz="1600" dirty="0"/>
              <a:t> is likely (?) </a:t>
            </a:r>
            <a:br>
              <a:rPr lang="en-US" sz="1600" dirty="0"/>
            </a:br>
            <a:r>
              <a:rPr lang="en-US" sz="1600" dirty="0"/>
              <a:t>to be from training on code (</a:t>
            </a:r>
            <a:r>
              <a:rPr lang="en-US" sz="1600" dirty="0">
                <a:solidFill>
                  <a:srgbClr val="EB5757"/>
                </a:solidFill>
                <a:latin typeface="Consolas" panose="020B0609020204030204" pitchFamily="49" charset="0"/>
                <a:cs typeface="Consolas" panose="020B0609020204030204" pitchFamily="49" charset="0"/>
              </a:rPr>
              <a:t>code-davinci-002</a:t>
            </a:r>
            <a:r>
              <a:rPr lang="en-US" sz="1600" dirty="0"/>
              <a:t>).</a:t>
            </a:r>
          </a:p>
          <a:p>
            <a:endParaRPr lang="en-US" sz="1600" dirty="0"/>
          </a:p>
          <a:p>
            <a:r>
              <a:rPr lang="en-US" sz="1600" dirty="0"/>
              <a:t>The tendency to generate </a:t>
            </a:r>
            <a:r>
              <a:rPr lang="en-US" sz="1600" dirty="0">
                <a:solidFill>
                  <a:srgbClr val="C00000"/>
                </a:solidFill>
              </a:rPr>
              <a:t>neutral/safe responses </a:t>
            </a:r>
            <a:r>
              <a:rPr lang="en-US" sz="1600" dirty="0"/>
              <a:t>and </a:t>
            </a:r>
            <a:br>
              <a:rPr lang="en-US" sz="1600" dirty="0"/>
            </a:br>
            <a:r>
              <a:rPr lang="en-US" sz="1600" dirty="0">
                <a:solidFill>
                  <a:srgbClr val="C00000"/>
                </a:solidFill>
              </a:rPr>
              <a:t>avoid those outside its knowledge scope </a:t>
            </a:r>
            <a:r>
              <a:rPr lang="en-US" sz="1600" dirty="0"/>
              <a:t>are from </a:t>
            </a:r>
            <a:r>
              <a:rPr lang="en-US" sz="1600" dirty="0">
                <a:solidFill>
                  <a:srgbClr val="C00000"/>
                </a:solidFill>
              </a:rPr>
              <a:t>RLHF</a:t>
            </a:r>
            <a:r>
              <a:rPr lang="en-US" sz="1600" dirty="0"/>
              <a:t>. </a:t>
            </a:r>
          </a:p>
          <a:p>
            <a:endParaRPr lang="en-US" sz="1600" dirty="0"/>
          </a:p>
          <a:p>
            <a:r>
              <a:rPr lang="en-US" sz="1600" dirty="0"/>
              <a:t>It is likely that RLHF </a:t>
            </a:r>
            <a:r>
              <a:rPr lang="en-US" sz="1600" dirty="0">
                <a:solidFill>
                  <a:srgbClr val="C00000"/>
                </a:solidFill>
              </a:rPr>
              <a:t>decreased the model’s in-context </a:t>
            </a:r>
            <a:br>
              <a:rPr lang="en-US" sz="1600" dirty="0">
                <a:solidFill>
                  <a:srgbClr val="C00000"/>
                </a:solidFill>
              </a:rPr>
            </a:br>
            <a:r>
              <a:rPr lang="en-US" sz="1600" dirty="0">
                <a:solidFill>
                  <a:srgbClr val="C00000"/>
                </a:solidFill>
              </a:rPr>
              <a:t>learning ability (alignment tax)</a:t>
            </a:r>
            <a:r>
              <a:rPr lang="en-US" sz="1600" dirty="0"/>
              <a:t> but </a:t>
            </a:r>
            <a:r>
              <a:rPr lang="en-US" sz="1600" dirty="0">
                <a:solidFill>
                  <a:srgbClr val="C00000"/>
                </a:solidFill>
              </a:rPr>
              <a:t>increased its </a:t>
            </a:r>
            <a:br>
              <a:rPr lang="en-US" sz="1600" dirty="0">
                <a:solidFill>
                  <a:srgbClr val="C00000"/>
                </a:solidFill>
              </a:rPr>
            </a:br>
            <a:r>
              <a:rPr lang="en-US" sz="1600" dirty="0">
                <a:solidFill>
                  <a:srgbClr val="C00000"/>
                </a:solidFill>
              </a:rPr>
              <a:t>zero-shot ability</a:t>
            </a:r>
            <a:r>
              <a:rPr lang="en-US" sz="1600" dirty="0"/>
              <a:t>.</a:t>
            </a:r>
          </a:p>
          <a:p>
            <a:pPr marL="114300" indent="0">
              <a:buNone/>
            </a:pPr>
            <a:endParaRPr lang="en-US" sz="1600" dirty="0"/>
          </a:p>
        </p:txBody>
      </p:sp>
    </p:spTree>
    <p:extLst>
      <p:ext uri="{BB962C8B-B14F-4D97-AF65-F5344CB8AC3E}">
        <p14:creationId xmlns:p14="http://schemas.microsoft.com/office/powerpoint/2010/main" val="376281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a:bodyPr>
          <a:lstStyle/>
          <a:p>
            <a:r>
              <a:rPr lang="en-US" dirty="0"/>
              <a:t>Summary Thus Far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type="body" sz="quarter" idx="16"/>
          </p:nvPr>
        </p:nvSpPr>
        <p:spPr/>
        <p:txBody>
          <a:bodyPr>
            <a:normAutofit fontScale="92500" lnSpcReduction="10000"/>
          </a:bodyPr>
          <a:lstStyle/>
          <a:p>
            <a:r>
              <a:rPr lang="en-US" dirty="0"/>
              <a:t>RLHF: </a:t>
            </a:r>
          </a:p>
          <a:p>
            <a:pPr lvl="1"/>
            <a:r>
              <a:rPr lang="en-US" dirty="0"/>
              <a:t>Motivation: supervised fine-tuning unlikely to work for creative generation where there is no one ground truth. </a:t>
            </a:r>
          </a:p>
          <a:p>
            <a:pPr lvl="1"/>
            <a:r>
              <a:rPr lang="en-US" dirty="0"/>
              <a:t>Uses 2 models: one for modeling human preferences and another one for generation </a:t>
            </a:r>
          </a:p>
          <a:p>
            <a:pPr lvl="1"/>
            <a:r>
              <a:rPr lang="en-US" dirty="0"/>
              <a:t>Reward model is trained via ranking ratings from human annotators </a:t>
            </a:r>
          </a:p>
          <a:p>
            <a:endParaRPr lang="en-US" dirty="0"/>
          </a:p>
          <a:p>
            <a:r>
              <a:rPr lang="en-US" dirty="0"/>
              <a:t>RLHF is still a very underexplored and fast-moving area: by the next lecture (2024)  these slides may look completely different!</a:t>
            </a:r>
          </a:p>
          <a:p>
            <a:endParaRPr lang="en-US" dirty="0"/>
          </a:p>
          <a:p>
            <a:r>
              <a:rPr lang="en-US" dirty="0"/>
              <a:t>Limitations: </a:t>
            </a:r>
          </a:p>
          <a:p>
            <a:pPr lvl="1"/>
            <a:r>
              <a:rPr lang="en-US" dirty="0">
                <a:solidFill>
                  <a:srgbClr val="C00000"/>
                </a:solidFill>
              </a:rPr>
              <a:t>RL can be tricky to get right </a:t>
            </a:r>
          </a:p>
          <a:p>
            <a:pPr lvl="1"/>
            <a:r>
              <a:rPr lang="en-US" dirty="0">
                <a:solidFill>
                  <a:srgbClr val="C00000"/>
                </a:solidFill>
              </a:rPr>
              <a:t>Training a good reward might require a lot of annotations </a:t>
            </a:r>
          </a:p>
          <a:p>
            <a:pPr lvl="1"/>
            <a:endParaRPr lang="en-US" dirty="0"/>
          </a:p>
          <a:p>
            <a:pPr lvl="1"/>
            <a:endParaRPr lang="en-US" dirty="0"/>
          </a:p>
          <a:p>
            <a:endParaRPr lang="en-US" dirty="0"/>
          </a:p>
        </p:txBody>
      </p:sp>
      <p:sp>
        <p:nvSpPr>
          <p:cNvPr id="4" name="TextBox 3">
            <a:extLst>
              <a:ext uri="{FF2B5EF4-FFF2-40B4-BE49-F238E27FC236}">
                <a16:creationId xmlns:a16="http://schemas.microsoft.com/office/drawing/2014/main" id="{03FC25B4-370B-1680-0161-C56599C4B046}"/>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1819985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Following Human Instructions </a:t>
            </a:r>
          </a:p>
        </p:txBody>
      </p:sp>
      <p:sp>
        <p:nvSpPr>
          <p:cNvPr id="7" name="Text Placeholder 6">
            <a:extLst>
              <a:ext uri="{FF2B5EF4-FFF2-40B4-BE49-F238E27FC236}">
                <a16:creationId xmlns:a16="http://schemas.microsoft.com/office/drawing/2014/main" id="{FA994E85-F24C-9D96-70D8-3FCE44CBC74A}"/>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dirty="0">
                <a:solidFill>
                  <a:schemeClr val="bg1">
                    <a:lumMod val="50000"/>
                  </a:schemeClr>
                </a:solidFill>
                <a:latin typeface="Corbel" panose="020B0503020204020204" pitchFamily="34" charset="0"/>
              </a:rPr>
              <a:t>Human </a:t>
            </a:r>
          </a:p>
          <a:p>
            <a:pPr>
              <a:lnSpc>
                <a:spcPct val="150000"/>
              </a:lnSpc>
            </a:pPr>
            <a:r>
              <a:rPr lang="en-US" dirty="0">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r>
              <a:rPr lang="en-US" sz="1800" dirty="0">
                <a:solidFill>
                  <a:schemeClr val="tx1"/>
                </a:solidFill>
                <a:latin typeface="Corbel" panose="020B0503020204020204" pitchFamily="34" charset="0"/>
                <a:cs typeface="Calibri"/>
              </a:rPr>
              <a:t> </a:t>
            </a:r>
            <a:r>
              <a:rPr lang="en-US" sz="1800" spc="-8" dirty="0">
                <a:solidFill>
                  <a:schemeClr val="tx1"/>
                </a:solidFill>
                <a:latin typeface="Corbel" panose="020B0503020204020204" pitchFamily="34" charset="0"/>
                <a:cs typeface="Calibri"/>
              </a:rPr>
              <a:t>[</a:t>
            </a:r>
            <a:r>
              <a:rPr lang="en-US" sz="1800" u="heavy" spc="-8" dirty="0">
                <a:solidFill>
                  <a:schemeClr val="tx1"/>
                </a:solidFill>
                <a:uFill>
                  <a:solidFill>
                    <a:srgbClr val="007B92"/>
                  </a:solidFill>
                </a:uFill>
                <a:latin typeface="Corbel" panose="020B0503020204020204" pitchFamily="34" charset="0"/>
                <a:cs typeface="Calibri"/>
              </a:rPr>
              <a:t>Ouyang</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2022</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15" name="TextBox 14">
            <a:extLst>
              <a:ext uri="{FF2B5EF4-FFF2-40B4-BE49-F238E27FC236}">
                <a16:creationId xmlns:a16="http://schemas.microsoft.com/office/drawing/2014/main" id="{FB9D7D90-9D19-B86C-F804-68F0E8ACE1DE}"/>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4"/>
              </a:rPr>
              <a:t>Training language models to follow instructions with human feedback, Ouyang et al.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34029562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79C3-6694-E211-D2C4-03FE05734AC0}"/>
              </a:ext>
            </a:extLst>
          </p:cNvPr>
          <p:cNvSpPr>
            <a:spLocks noGrp="1"/>
          </p:cNvSpPr>
          <p:nvPr>
            <p:ph type="title"/>
          </p:nvPr>
        </p:nvSpPr>
        <p:spPr/>
        <p:txBody>
          <a:bodyPr>
            <a:normAutofit fontScale="90000"/>
          </a:bodyPr>
          <a:lstStyle/>
          <a:p>
            <a:r>
              <a:rPr lang="en-US" dirty="0"/>
              <a:t>Notable Instruction-Tuned/RLHF-ed Models </a:t>
            </a:r>
          </a:p>
        </p:txBody>
      </p:sp>
      <p:sp>
        <p:nvSpPr>
          <p:cNvPr id="3" name="Content Placeholder 2">
            <a:extLst>
              <a:ext uri="{FF2B5EF4-FFF2-40B4-BE49-F238E27FC236}">
                <a16:creationId xmlns:a16="http://schemas.microsoft.com/office/drawing/2014/main" id="{8F1C62E8-01FB-871A-672F-7B6787BC9E6B}"/>
              </a:ext>
            </a:extLst>
          </p:cNvPr>
          <p:cNvSpPr>
            <a:spLocks noGrp="1"/>
          </p:cNvSpPr>
          <p:nvPr>
            <p:ph type="body" sz="quarter" idx="16"/>
          </p:nvPr>
        </p:nvSpPr>
        <p:spPr/>
        <p:txBody>
          <a:bodyPr>
            <a:normAutofit fontScale="92500" lnSpcReduction="20000"/>
          </a:bodyPr>
          <a:lstStyle/>
          <a:p>
            <a:pPr marL="114300" indent="0">
              <a:buNone/>
            </a:pPr>
            <a:r>
              <a:rPr lang="en-US" b="1" dirty="0"/>
              <a:t>Open: </a:t>
            </a:r>
          </a:p>
          <a:p>
            <a:r>
              <a:rPr lang="en-US" dirty="0"/>
              <a:t>FLAN-T5 (20B) — (Chung et al. 2022) </a:t>
            </a:r>
          </a:p>
          <a:p>
            <a:r>
              <a:rPr lang="en-US" dirty="0"/>
              <a:t>OPT-IML (6B, 175B) — (</a:t>
            </a:r>
            <a:r>
              <a:rPr lang="en-US" dirty="0" err="1"/>
              <a:t>Iyer</a:t>
            </a:r>
            <a:r>
              <a:rPr lang="en-US" dirty="0"/>
              <a:t> et al. 2022)</a:t>
            </a:r>
          </a:p>
          <a:p>
            <a:r>
              <a:rPr lang="en-US" dirty="0"/>
              <a:t>BLOOM-Z — (</a:t>
            </a:r>
            <a:r>
              <a:rPr lang="en-US" dirty="0" err="1"/>
              <a:t>Huggingface</a:t>
            </a:r>
            <a:r>
              <a:rPr lang="en-US" dirty="0"/>
              <a:t>)</a:t>
            </a:r>
          </a:p>
          <a:p>
            <a:r>
              <a:rPr lang="en-US" dirty="0"/>
              <a:t>T0 (11B) — (</a:t>
            </a:r>
            <a:r>
              <a:rPr lang="en-US" dirty="0" err="1"/>
              <a:t>Sanh</a:t>
            </a:r>
            <a:r>
              <a:rPr lang="en-US" dirty="0"/>
              <a:t> et al. 2022)</a:t>
            </a:r>
          </a:p>
          <a:p>
            <a:r>
              <a:rPr lang="en-US" dirty="0"/>
              <a:t>Tk-Instruct (11B) — (Wang et al. 2022) </a:t>
            </a:r>
          </a:p>
          <a:p>
            <a:endParaRPr lang="en-US" dirty="0"/>
          </a:p>
          <a:p>
            <a:pPr marL="114300" indent="0">
              <a:buNone/>
            </a:pPr>
            <a:r>
              <a:rPr lang="en-US" b="1" dirty="0"/>
              <a:t>Closed (accessible via API): </a:t>
            </a:r>
          </a:p>
          <a:p>
            <a:r>
              <a:rPr lang="en-US" dirty="0"/>
              <a:t>GPT3.5 (175 B) — (Ouyang et al. 2022)</a:t>
            </a:r>
          </a:p>
          <a:p>
            <a:r>
              <a:rPr lang="en-US" dirty="0"/>
              <a:t>Claude — Anthropic </a:t>
            </a:r>
          </a:p>
          <a:p>
            <a:r>
              <a:rPr lang="en-US" dirty="0"/>
              <a:t>BARD — Google </a:t>
            </a:r>
          </a:p>
          <a:p>
            <a:endParaRPr lang="en-US" dirty="0"/>
          </a:p>
          <a:p>
            <a:endParaRPr lang="en-US" dirty="0"/>
          </a:p>
        </p:txBody>
      </p:sp>
    </p:spTree>
    <p:extLst>
      <p:ext uri="{BB962C8B-B14F-4D97-AF65-F5344CB8AC3E}">
        <p14:creationId xmlns:p14="http://schemas.microsoft.com/office/powerpoint/2010/main" val="21305131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57F5-27B9-EDB7-85C1-D9E2490BE1C9}"/>
              </a:ext>
            </a:extLst>
          </p:cNvPr>
          <p:cNvSpPr>
            <a:spLocks noGrp="1"/>
          </p:cNvSpPr>
          <p:nvPr>
            <p:ph type="title"/>
          </p:nvPr>
        </p:nvSpPr>
        <p:spPr/>
        <p:txBody>
          <a:bodyPr>
            <a:normAutofit fontScale="90000"/>
          </a:bodyPr>
          <a:lstStyle/>
          <a:p>
            <a:r>
              <a:rPr lang="en-US" dirty="0"/>
              <a:t>RLHF for </a:t>
            </a:r>
            <a:r>
              <a:rPr lang="en-US" dirty="0" err="1"/>
              <a:t>ChatBots</a:t>
            </a:r>
            <a:r>
              <a:rPr lang="en-US" dirty="0"/>
              <a:t> </a:t>
            </a:r>
            <a:br>
              <a:rPr lang="en-US" dirty="0"/>
            </a:br>
            <a:endParaRPr lang="en-US" dirty="0"/>
          </a:p>
        </p:txBody>
      </p:sp>
      <p:sp>
        <p:nvSpPr>
          <p:cNvPr id="10" name="Content Placeholder 9">
            <a:extLst>
              <a:ext uri="{FF2B5EF4-FFF2-40B4-BE49-F238E27FC236}">
                <a16:creationId xmlns:a16="http://schemas.microsoft.com/office/drawing/2014/main" id="{3F6EE625-D2D4-92F9-5A33-E594753B4F23}"/>
              </a:ext>
            </a:extLst>
          </p:cNvPr>
          <p:cNvSpPr>
            <a:spLocks noGrp="1"/>
          </p:cNvSpPr>
          <p:nvPr>
            <p:ph type="body" sz="quarter" idx="16"/>
          </p:nvPr>
        </p:nvSpPr>
        <p:spPr/>
        <p:txBody>
          <a:bodyPr/>
          <a:lstStyle/>
          <a:p>
            <a:r>
              <a:rPr lang="en-US" dirty="0" err="1"/>
              <a:t>Anthropic’s</a:t>
            </a:r>
            <a:r>
              <a:rPr lang="en-US" dirty="0"/>
              <a:t> interface </a:t>
            </a:r>
            <a:br>
              <a:rPr lang="en-US" dirty="0"/>
            </a:br>
            <a:r>
              <a:rPr lang="en-US" dirty="0"/>
              <a:t>for annotating human feedback. </a:t>
            </a:r>
          </a:p>
          <a:p>
            <a:endParaRPr lang="en-US" dirty="0"/>
          </a:p>
          <a:p>
            <a:r>
              <a:rPr lang="en-US" dirty="0"/>
              <a:t>The interface is inherently chatbot-like </a:t>
            </a:r>
          </a:p>
        </p:txBody>
      </p:sp>
      <p:sp>
        <p:nvSpPr>
          <p:cNvPr id="8" name="TextBox 7">
            <a:extLst>
              <a:ext uri="{FF2B5EF4-FFF2-40B4-BE49-F238E27FC236}">
                <a16:creationId xmlns:a16="http://schemas.microsoft.com/office/drawing/2014/main" id="{0DAB084F-9DFD-89CF-D831-010C5ADD1724}"/>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pic>
        <p:nvPicPr>
          <p:cNvPr id="11" name="Content Placeholder 4" descr="Graphical user interface, application, Teams&#10;&#10;Description automatically generated">
            <a:extLst>
              <a:ext uri="{FF2B5EF4-FFF2-40B4-BE49-F238E27FC236}">
                <a16:creationId xmlns:a16="http://schemas.microsoft.com/office/drawing/2014/main" id="{67AFE479-9C22-280A-49FB-7F73A74AEA32}"/>
              </a:ext>
            </a:extLst>
          </p:cNvPr>
          <p:cNvPicPr>
            <a:picLocks noChangeAspect="1"/>
          </p:cNvPicPr>
          <p:nvPr/>
        </p:nvPicPr>
        <p:blipFill>
          <a:blip r:embed="rId3"/>
          <a:stretch>
            <a:fillRect/>
          </a:stretch>
        </p:blipFill>
        <p:spPr>
          <a:xfrm>
            <a:off x="2936587" y="514991"/>
            <a:ext cx="6054229" cy="4412648"/>
          </a:xfrm>
          <a:prstGeom prst="rect">
            <a:avLst/>
          </a:prstGeom>
          <a:noFill/>
          <a:ln>
            <a:noFill/>
          </a:ln>
        </p:spPr>
      </p:pic>
    </p:spTree>
    <p:extLst>
      <p:ext uri="{BB962C8B-B14F-4D97-AF65-F5344CB8AC3E}">
        <p14:creationId xmlns:p14="http://schemas.microsoft.com/office/powerpoint/2010/main" val="416355000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6B59-1062-4A28-CB75-1801A845C21E}"/>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ChatGPT:</a:t>
            </a:r>
            <a:r>
              <a:rPr lang="en-US" sz="2800" spc="30" dirty="0">
                <a:latin typeface="Corbel" panose="020B0503020204020204" pitchFamily="34" charset="0"/>
                <a:cs typeface="Calibri"/>
              </a:rPr>
              <a:t> </a:t>
            </a:r>
            <a:r>
              <a:rPr lang="en-US" sz="2800" spc="-4" dirty="0">
                <a:latin typeface="Corbel" panose="020B0503020204020204" pitchFamily="34" charset="0"/>
                <a:cs typeface="Calibri"/>
              </a:rPr>
              <a:t>Instruction</a:t>
            </a:r>
            <a:r>
              <a:rPr lang="en-US" sz="2800" spc="19" dirty="0">
                <a:latin typeface="Corbel" panose="020B0503020204020204" pitchFamily="34" charset="0"/>
                <a:cs typeface="Calibri"/>
              </a:rPr>
              <a:t> </a:t>
            </a:r>
            <a:r>
              <a:rPr lang="en-US" sz="2800" spc="-4" dirty="0">
                <a:latin typeface="Corbel" panose="020B0503020204020204" pitchFamily="34" charset="0"/>
                <a:cs typeface="Calibri"/>
              </a:rPr>
              <a:t>Finetuning</a:t>
            </a:r>
            <a:r>
              <a:rPr lang="en-US" sz="2800" spc="30"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for</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Dialog</a:t>
            </a:r>
            <a:r>
              <a:rPr lang="en-US" sz="2800" spc="15" dirty="0">
                <a:latin typeface="Corbel" panose="020B0503020204020204" pitchFamily="34" charset="0"/>
                <a:cs typeface="Calibri"/>
              </a:rPr>
              <a:t> </a:t>
            </a:r>
            <a:r>
              <a:rPr lang="en-US" sz="2800" dirty="0">
                <a:latin typeface="Corbel" panose="020B0503020204020204" pitchFamily="34" charset="0"/>
                <a:cs typeface="Calibri"/>
              </a:rPr>
              <a:t>Agents</a:t>
            </a:r>
            <a:endParaRPr lang="en-US" dirty="0"/>
          </a:p>
        </p:txBody>
      </p:sp>
      <p:sp>
        <p:nvSpPr>
          <p:cNvPr id="3" name="Content Placeholder 2">
            <a:extLst>
              <a:ext uri="{FF2B5EF4-FFF2-40B4-BE49-F238E27FC236}">
                <a16:creationId xmlns:a16="http://schemas.microsoft.com/office/drawing/2014/main" id="{36092343-BC3F-AB33-38DF-BF9BFDFB88F2}"/>
              </a:ext>
            </a:extLst>
          </p:cNvPr>
          <p:cNvSpPr>
            <a:spLocks noGrp="1"/>
          </p:cNvSpPr>
          <p:nvPr>
            <p:ph type="body" sz="quarter" idx="16"/>
          </p:nvPr>
        </p:nvSpPr>
        <p:spPr/>
        <p:txBody>
          <a:bodyPr>
            <a:normAutofit fontScale="92500" lnSpcReduction="10000"/>
          </a:bodyPr>
          <a:lstStyle/>
          <a:p>
            <a:r>
              <a:rPr lang="en-US" dirty="0"/>
              <a:t>Opaque about their details. Quotes from their blog post: </a:t>
            </a:r>
          </a:p>
          <a:p>
            <a:pPr lvl="1"/>
            <a:r>
              <a:rPr lang="en-US" dirty="0"/>
              <a:t>“We trained an </a:t>
            </a:r>
            <a:r>
              <a:rPr lang="en-US" dirty="0">
                <a:highlight>
                  <a:srgbClr val="FFFF00"/>
                </a:highlight>
              </a:rPr>
              <a:t>initial model using supervised fine-tuning</a:t>
            </a:r>
            <a:r>
              <a:rPr lang="en-US" dirty="0"/>
              <a:t>: human AI trainers provided conversations in which they played both sides—the user and an AI assistant.”</a:t>
            </a:r>
          </a:p>
          <a:p>
            <a:pPr lvl="1"/>
            <a:r>
              <a:rPr lang="en-US" dirty="0"/>
              <a:t>“We gave the [human] trainers access to model-written suggestions to help them compose their responses.”</a:t>
            </a:r>
          </a:p>
          <a:p>
            <a:pPr lvl="1"/>
            <a:r>
              <a:rPr lang="en-US" dirty="0"/>
              <a:t>“We mixed this </a:t>
            </a:r>
            <a:r>
              <a:rPr lang="en-US" dirty="0">
                <a:highlight>
                  <a:srgbClr val="FFFF00"/>
                </a:highlight>
              </a:rPr>
              <a:t>new dialogue dataset </a:t>
            </a:r>
            <a:r>
              <a:rPr lang="en-US" dirty="0"/>
              <a:t>with the </a:t>
            </a:r>
            <a:r>
              <a:rPr lang="en-US" dirty="0" err="1"/>
              <a:t>InstructGPT</a:t>
            </a:r>
            <a:r>
              <a:rPr lang="en-US" dirty="0"/>
              <a:t> dataset, which we transformed into a dialogue format.”</a:t>
            </a:r>
          </a:p>
          <a:p>
            <a:pPr lvl="1"/>
            <a:r>
              <a:rPr lang="en-US" dirty="0"/>
              <a:t>“To create a reward model for reinforcement learning, we needed to collect comparison data, which consisted </a:t>
            </a:r>
            <a:r>
              <a:rPr lang="en-US" dirty="0">
                <a:highlight>
                  <a:srgbClr val="FFFF00"/>
                </a:highlight>
              </a:rPr>
              <a:t>of two or more model responses ranked by quality</a:t>
            </a:r>
            <a:r>
              <a:rPr lang="en-US" dirty="0"/>
              <a:t>. To collect this data, we took conversations that AI trainers had with the chatbot. We randomly selected a model-written message, sampled several alternative completions, and </a:t>
            </a:r>
            <a:r>
              <a:rPr lang="en-US" dirty="0">
                <a:highlight>
                  <a:srgbClr val="FFFF00"/>
                </a:highlight>
              </a:rPr>
              <a:t>had AI trainers rank them</a:t>
            </a:r>
            <a:r>
              <a:rPr lang="en-US" dirty="0"/>
              <a:t>.”</a:t>
            </a:r>
          </a:p>
          <a:p>
            <a:pPr lvl="1"/>
            <a:r>
              <a:rPr lang="en-US" dirty="0"/>
              <a:t>“Using these reward models, we can fine-tune the model using </a:t>
            </a:r>
            <a:r>
              <a:rPr lang="en-US" dirty="0">
                <a:highlight>
                  <a:srgbClr val="FFFF00"/>
                </a:highlight>
              </a:rPr>
              <a:t>Proximal Policy Optimization</a:t>
            </a:r>
            <a:r>
              <a:rPr lang="en-US" dirty="0"/>
              <a:t>. We performed several iterations of this process.”</a:t>
            </a:r>
          </a:p>
        </p:txBody>
      </p:sp>
      <p:sp>
        <p:nvSpPr>
          <p:cNvPr id="4" name="object 7">
            <a:extLst>
              <a:ext uri="{FF2B5EF4-FFF2-40B4-BE49-F238E27FC236}">
                <a16:creationId xmlns:a16="http://schemas.microsoft.com/office/drawing/2014/main" id="{6BBF967C-988A-C7F7-ED05-613970DA0585}"/>
              </a:ext>
            </a:extLst>
          </p:cNvPr>
          <p:cNvSpPr txBox="1"/>
          <p:nvPr/>
        </p:nvSpPr>
        <p:spPr>
          <a:xfrm>
            <a:off x="5678191" y="4855501"/>
            <a:ext cx="3154109" cy="179536"/>
          </a:xfrm>
          <a:prstGeom prst="rect">
            <a:avLst/>
          </a:prstGeom>
        </p:spPr>
        <p:txBody>
          <a:bodyPr vert="horz" wrap="square" lIns="0" tIns="0" rIns="0" bIns="0" rtlCol="0">
            <a:spAutoFit/>
          </a:bodyPr>
          <a:lstStyle/>
          <a:p>
            <a:pPr marL="9525">
              <a:lnSpc>
                <a:spcPts val="1358"/>
              </a:lnSpc>
            </a:pPr>
            <a:r>
              <a:rPr sz="1350" u="sng" spc="-8" dirty="0">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547148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p:txBody>
          <a:bodyPr/>
          <a:lstStyle/>
          <a:p>
            <a:r>
              <a:rPr lang="en-US" dirty="0"/>
              <a:t>Can be quite tricky to get right … </a:t>
            </a:r>
          </a:p>
        </p:txBody>
      </p:sp>
      <p:pic>
        <p:nvPicPr>
          <p:cNvPr id="5" name="Picture 4" descr="Text&#10;&#10;Description automatically generated with low confidence">
            <a:extLst>
              <a:ext uri="{FF2B5EF4-FFF2-40B4-BE49-F238E27FC236}">
                <a16:creationId xmlns:a16="http://schemas.microsoft.com/office/drawing/2014/main" id="{BAEA189A-CFE7-11A4-2C65-5F6E78EC5A6E}"/>
              </a:ext>
            </a:extLst>
          </p:cNvPr>
          <p:cNvPicPr>
            <a:picLocks noChangeAspect="1"/>
          </p:cNvPicPr>
          <p:nvPr/>
        </p:nvPicPr>
        <p:blipFill>
          <a:blip r:embed="rId2"/>
          <a:stretch>
            <a:fillRect/>
          </a:stretch>
        </p:blipFill>
        <p:spPr>
          <a:xfrm>
            <a:off x="685800" y="2233236"/>
            <a:ext cx="7772400" cy="1188137"/>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DE8B69C3-A0FA-BE24-DC54-AF2FCA863D03}"/>
              </a:ext>
            </a:extLst>
          </p:cNvPr>
          <p:cNvSpPr txBox="1"/>
          <p:nvPr/>
        </p:nvSpPr>
        <p:spPr>
          <a:xfrm>
            <a:off x="556592" y="4045655"/>
            <a:ext cx="7901608" cy="307777"/>
          </a:xfrm>
          <a:prstGeom prst="rect">
            <a:avLst/>
          </a:prstGeom>
          <a:noFill/>
        </p:spPr>
        <p:txBody>
          <a:bodyPr wrap="square">
            <a:spAutoFit/>
          </a:bodyPr>
          <a:lstStyle/>
          <a:p>
            <a:pPr algn="ctr"/>
            <a:r>
              <a:rPr lang="en-US" dirty="0">
                <a:hlinkClick r:id="rId3"/>
              </a:rPr>
              <a:t>https://iclr-blog-track.github.io/2022/03/25/ppo-implementation-details/</a:t>
            </a:r>
            <a:r>
              <a:rPr lang="en-US" dirty="0"/>
              <a:t> </a:t>
            </a:r>
          </a:p>
        </p:txBody>
      </p:sp>
    </p:spTree>
    <p:extLst>
      <p:ext uri="{BB962C8B-B14F-4D97-AF65-F5344CB8AC3E}">
        <p14:creationId xmlns:p14="http://schemas.microsoft.com/office/powerpoint/2010/main" val="26328539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p:txBody>
          <a:bodyPr/>
          <a:lstStyle/>
          <a:p>
            <a:r>
              <a:rPr lang="en-US" sz="1800" spc="-4" dirty="0">
                <a:latin typeface="Corbel" panose="020B0503020204020204" pitchFamily="34" charset="0"/>
                <a:cs typeface="Calibri"/>
              </a:rPr>
              <a:t>”Reward hacking” is a common problem in RL</a:t>
            </a:r>
            <a:endParaRPr lang="en-US" dirty="0"/>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dirty="0">
                <a:solidFill>
                  <a:srgbClr val="007B92"/>
                </a:solidFill>
                <a:uFill>
                  <a:solidFill>
                    <a:srgbClr val="007B92"/>
                  </a:solidFill>
                </a:uFill>
                <a:latin typeface="Corbel" panose="020B0503020204020204" pitchFamily="34" charset="0"/>
                <a:cs typeface="Calibri"/>
              </a:rPr>
              <a:t>[</a:t>
            </a:r>
            <a:r>
              <a:rPr sz="1500" u="sng" spc="-4" dirty="0">
                <a:solidFill>
                  <a:srgbClr val="007B92"/>
                </a:solidFill>
                <a:uFill>
                  <a:solidFill>
                    <a:srgbClr val="007B92"/>
                  </a:solidFill>
                </a:uFill>
                <a:latin typeface="Corbel" panose="020B0503020204020204" pitchFamily="34" charset="0"/>
                <a:cs typeface="Calibri"/>
              </a:rPr>
              <a:t>https://openai.com/blog/faulty-reward-functions/</a:t>
            </a:r>
            <a:r>
              <a:rPr lang="en-US" sz="1500" u="sng" spc="-4" dirty="0">
                <a:solidFill>
                  <a:srgbClr val="007B92"/>
                </a:solidFill>
                <a:uFill>
                  <a:solidFill>
                    <a:srgbClr val="007B92"/>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a:t>
            </a:r>
            <a:r>
              <a:rPr lang="en-US" dirty="0">
                <a:solidFill>
                  <a:srgbClr val="595959"/>
                </a:solidFill>
                <a:latin typeface="Corbel"/>
                <a:cs typeface="Arial"/>
                <a:hlinkClick r:id="rId5"/>
              </a:rPr>
              <a:t>Concrete Problems in AI Safety, 2016</a:t>
            </a:r>
            <a:r>
              <a:rPr lang="en-US" dirty="0">
                <a:solidFill>
                  <a:srgbClr val="595959"/>
                </a:solidFill>
                <a:latin typeface="Corbel"/>
                <a:cs typeface="Arial"/>
              </a:rPr>
              <a:t>]</a:t>
            </a:r>
            <a:endParaRPr lang="en-US" dirty="0"/>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35969" y="1334730"/>
            <a:ext cx="5912017" cy="3325509"/>
          </a:xfrm>
          <a:prstGeom prst="rect">
            <a:avLst/>
          </a:prstGeom>
        </p:spPr>
      </p:pic>
      <p:sp>
        <p:nvSpPr>
          <p:cNvPr id="8" name="TextBox 7">
            <a:extLst>
              <a:ext uri="{FF2B5EF4-FFF2-40B4-BE49-F238E27FC236}">
                <a16:creationId xmlns:a16="http://schemas.microsoft.com/office/drawing/2014/main" id="{04EE3EFA-55AD-E926-4394-290D4EA53879}"/>
              </a:ext>
            </a:extLst>
          </p:cNvPr>
          <p:cNvSpPr txBox="1"/>
          <p:nvPr/>
        </p:nvSpPr>
        <p:spPr>
          <a:xfrm>
            <a:off x="4860235" y="135003"/>
            <a:ext cx="4142961" cy="7066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Open question: will reward hacking go away with enough scale? 🤔</a:t>
            </a:r>
            <a:endParaRPr lang="fa-IR" sz="2000" dirty="0">
              <a:latin typeface="Corbel" panose="020B0503020204020204" pitchFamily="34" charset="0"/>
              <a:cs typeface="Cambria Math"/>
            </a:endParaRPr>
          </a:p>
        </p:txBody>
      </p:sp>
    </p:spTree>
    <p:extLst>
      <p:ext uri="{BB962C8B-B14F-4D97-AF65-F5344CB8AC3E}">
        <p14:creationId xmlns:p14="http://schemas.microsoft.com/office/powerpoint/2010/main" val="393860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8" grpId="0" animBg="1"/>
    </p:bld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a:bodyPr>
          <a:lstStyle/>
          <a:p>
            <a:r>
              <a:rPr lang="en-US" dirty="0"/>
              <a:t>RL Failure Modes </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p:txBody>
          <a:bodyPr/>
          <a:lstStyle/>
          <a:p>
            <a:r>
              <a:rPr lang="en-US" dirty="0"/>
              <a:t>Regularizing reward model is a delicate dance balancing: </a:t>
            </a:r>
          </a:p>
          <a:p>
            <a:pPr lvl="1"/>
            <a:r>
              <a:rPr lang="en-US" dirty="0"/>
              <a:t>Distance to the prior </a:t>
            </a:r>
          </a:p>
          <a:p>
            <a:pPr lvl="1"/>
            <a:r>
              <a:rPr lang="en-US" dirty="0"/>
              <a:t>Following human preferences  </a:t>
            </a:r>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dirty="0">
                <a:latin typeface="Corbel" panose="020B0503020204020204" pitchFamily="34" charset="0"/>
                <a:cs typeface="Arial MT"/>
              </a:rPr>
              <a:t>Reward</a:t>
            </a:r>
            <a:r>
              <a:rPr lang="en-US" sz="1800" spc="-11" dirty="0">
                <a:latin typeface="Corbel" panose="020B0503020204020204" pitchFamily="34" charset="0"/>
                <a:cs typeface="Arial MT"/>
              </a:rPr>
              <a:t> </a:t>
            </a:r>
            <a:r>
              <a:rPr lang="en-US" sz="1800" spc="-4" dirty="0">
                <a:latin typeface="Corbel" panose="020B0503020204020204" pitchFamily="34" charset="0"/>
                <a:cs typeface="Arial MT"/>
              </a:rPr>
              <a:t>model</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over-optimization</a:t>
            </a:r>
            <a:endParaRPr sz="1800" dirty="0">
              <a:latin typeface="Corbel" panose="020B0503020204020204" pitchFamily="34" charset="0"/>
              <a:cs typeface="Arial MT"/>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Laws for Reward Model Overoptimization,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30517530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a:bodyPr>
          <a:lstStyle/>
          <a:p>
            <a:r>
              <a:rPr lang="en-US" dirty="0"/>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type="body" sz="quarter" idx="16"/>
          </p:nvPr>
        </p:nvSpPr>
        <p:spPr/>
        <p:txBody>
          <a:bodyPr>
            <a:normAutofit fontScale="92500" lnSpcReduction="10000"/>
          </a:bodyPr>
          <a:lstStyle/>
          <a:p>
            <a:r>
              <a:rPr lang="en-US" b="1" dirty="0"/>
              <a:t>Rumor: </a:t>
            </a:r>
            <a:r>
              <a:rPr lang="en-US" dirty="0"/>
              <a:t>human feedback done for supervising ChatGPT is in the order of $1M</a:t>
            </a:r>
          </a:p>
          <a:p>
            <a:r>
              <a:rPr lang="en-US" b="1" dirty="0"/>
              <a:t>Idea: </a:t>
            </a:r>
            <a:r>
              <a:rPr lang="en-US" dirty="0"/>
              <a:t>Use LMs to generate data for aligning them with intents. </a:t>
            </a:r>
          </a:p>
          <a:p>
            <a:pPr lvl="1"/>
            <a:endParaRPr lang="en-US" b="1" dirty="0"/>
          </a:p>
          <a:p>
            <a:pPr lvl="1"/>
            <a:r>
              <a:rPr lang="en-US" b="1" dirty="0"/>
              <a:t>Self-Instruct </a:t>
            </a:r>
            <a:r>
              <a:rPr lang="en-US" dirty="0"/>
              <a:t>[</a:t>
            </a:r>
            <a:r>
              <a:rPr lang="en-US" dirty="0">
                <a:hlinkClick r:id="rId3"/>
              </a:rPr>
              <a:t>Wang et al. 2022</a:t>
            </a:r>
            <a:r>
              <a:rPr lang="en-US" dirty="0"/>
              <a:t>] </a:t>
            </a:r>
          </a:p>
          <a:p>
            <a:pPr lvl="2"/>
            <a:r>
              <a:rPr lang="en-US" dirty="0"/>
              <a:t>Uses </a:t>
            </a:r>
            <a:r>
              <a:rPr lang="en-US" b="1" dirty="0"/>
              <a:t>vanilla </a:t>
            </a:r>
            <a:r>
              <a:rPr lang="en-US" dirty="0"/>
              <a:t>(not aligned)</a:t>
            </a:r>
            <a:r>
              <a:rPr lang="en-US" b="1" dirty="0"/>
              <a:t> </a:t>
            </a:r>
            <a:r>
              <a:rPr lang="en-US" dirty="0"/>
              <a:t>LMs to generate data </a:t>
            </a:r>
          </a:p>
          <a:p>
            <a:pPr lvl="2"/>
            <a:r>
              <a:rPr lang="en-US" dirty="0"/>
              <a:t>That can then be used for instructing itself. </a:t>
            </a:r>
          </a:p>
          <a:p>
            <a:pPr marL="114300" indent="0">
              <a:buNone/>
            </a:pPr>
            <a:endParaRPr lang="en-US" dirty="0"/>
          </a:p>
          <a:p>
            <a:r>
              <a:rPr lang="en-US" dirty="0"/>
              <a:t>More related work: </a:t>
            </a:r>
          </a:p>
          <a:p>
            <a:pPr lvl="1"/>
            <a:r>
              <a:rPr lang="en-US" dirty="0">
                <a:latin typeface="Corbel" panose="020B0503020204020204" pitchFamily="34" charset="0"/>
                <a:cs typeface="Calibri"/>
              </a:rPr>
              <a:t>Unnatural Instructions [</a:t>
            </a:r>
            <a:r>
              <a:rPr lang="en-US" dirty="0" err="1">
                <a:latin typeface="Corbel" panose="020B0503020204020204" pitchFamily="34" charset="0"/>
                <a:cs typeface="Calibri"/>
                <a:hlinkClick r:id="rId4"/>
              </a:rPr>
              <a:t>Honovich</a:t>
            </a:r>
            <a:r>
              <a:rPr lang="en-US" dirty="0">
                <a:latin typeface="Corbel" panose="020B0503020204020204" pitchFamily="34" charset="0"/>
                <a:cs typeface="Calibri"/>
                <a:hlinkClick r:id="rId4"/>
              </a:rPr>
              <a:t> et al. 2022</a:t>
            </a:r>
            <a:r>
              <a:rPr lang="en-US" dirty="0">
                <a:latin typeface="Corbel" panose="020B0503020204020204" pitchFamily="34" charset="0"/>
                <a:cs typeface="Calibri"/>
              </a:rPr>
              <a:t>] — Similar to “Self-Instruct” </a:t>
            </a:r>
          </a:p>
          <a:p>
            <a:pPr lvl="1"/>
            <a:r>
              <a:rPr lang="en-US" dirty="0">
                <a:latin typeface="Corbel" panose="020B0503020204020204" pitchFamily="34" charset="0"/>
                <a:cs typeface="Calibri"/>
              </a:rPr>
              <a:t>Self-Chat [</a:t>
            </a:r>
            <a:r>
              <a:rPr lang="en-US" dirty="0">
                <a:latin typeface="Corbel" panose="020B0503020204020204" pitchFamily="34" charset="0"/>
                <a:cs typeface="Calibri"/>
                <a:hlinkClick r:id="rId5"/>
              </a:rPr>
              <a:t>Xu et al. 2023</a:t>
            </a:r>
            <a:r>
              <a:rPr lang="en-US" dirty="0">
                <a:latin typeface="Corbel" panose="020B0503020204020204" pitchFamily="34" charset="0"/>
                <a:cs typeface="Calibri"/>
              </a:rPr>
              <a:t>] — ”Self-Instruct” extended to dialogue </a:t>
            </a:r>
          </a:p>
          <a:p>
            <a:pPr lvl="1"/>
            <a:r>
              <a:rPr lang="en-US" dirty="0">
                <a:latin typeface="Corbel" panose="020B0503020204020204" pitchFamily="34" charset="0"/>
                <a:cs typeface="Calibri"/>
              </a:rPr>
              <a:t>RL</a:t>
            </a:r>
            <a:r>
              <a:rPr lang="en-US" spc="-19" dirty="0">
                <a:latin typeface="Corbel" panose="020B0503020204020204" pitchFamily="34" charset="0"/>
                <a:cs typeface="Calibri"/>
              </a:rPr>
              <a:t> </a:t>
            </a:r>
            <a:r>
              <a:rPr lang="en-US" spc="-4" dirty="0">
                <a:latin typeface="Corbel" panose="020B0503020204020204" pitchFamily="34" charset="0"/>
                <a:cs typeface="Calibri"/>
              </a:rPr>
              <a:t>from</a:t>
            </a:r>
            <a:r>
              <a:rPr lang="en-US" spc="-11" dirty="0">
                <a:latin typeface="Corbel" panose="020B0503020204020204" pitchFamily="34" charset="0"/>
                <a:cs typeface="Calibri"/>
              </a:rPr>
              <a:t> </a:t>
            </a:r>
            <a:r>
              <a:rPr lang="en-US" dirty="0">
                <a:latin typeface="Corbel" panose="020B0503020204020204" pitchFamily="34" charset="0"/>
                <a:cs typeface="Calibri"/>
              </a:rPr>
              <a:t>AI</a:t>
            </a:r>
            <a:r>
              <a:rPr lang="en-US" spc="-15" dirty="0">
                <a:latin typeface="Corbel" panose="020B0503020204020204" pitchFamily="34" charset="0"/>
                <a:cs typeface="Calibri"/>
              </a:rPr>
              <a:t> </a:t>
            </a:r>
            <a:r>
              <a:rPr lang="en-US" spc="-4" dirty="0">
                <a:latin typeface="Corbel" panose="020B0503020204020204" pitchFamily="34" charset="0"/>
                <a:cs typeface="Calibri"/>
              </a:rPr>
              <a:t>feedback</a:t>
            </a:r>
            <a:r>
              <a:rPr lang="en-US"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6"/>
              </a:rPr>
              <a:t>Bai</a:t>
            </a:r>
            <a:r>
              <a:rPr lang="en-US" u="heavy" spc="-15"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et</a:t>
            </a:r>
            <a:r>
              <a:rPr lang="en-US" u="heavy" spc="-8"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al.,</a:t>
            </a:r>
            <a:r>
              <a:rPr lang="en-US" u="heavy" spc="-19" dirty="0">
                <a:solidFill>
                  <a:srgbClr val="007B92"/>
                </a:solidFill>
                <a:uFill>
                  <a:solidFill>
                    <a:srgbClr val="007B92"/>
                  </a:solidFill>
                </a:uFill>
                <a:latin typeface="Corbel" panose="020B0503020204020204" pitchFamily="34" charset="0"/>
                <a:cs typeface="Calibri"/>
                <a:hlinkClick r:id="rId6"/>
              </a:rPr>
              <a:t> </a:t>
            </a:r>
            <a:r>
              <a:rPr lang="en-US" u="heavy" spc="-4" dirty="0">
                <a:solidFill>
                  <a:srgbClr val="007B92"/>
                </a:solidFill>
                <a:uFill>
                  <a:solidFill>
                    <a:srgbClr val="007B92"/>
                  </a:solidFill>
                </a:uFill>
                <a:latin typeface="Corbel" panose="020B0503020204020204" pitchFamily="34" charset="0"/>
                <a:cs typeface="Calibri"/>
                <a:hlinkClick r:id="rId6"/>
              </a:rPr>
              <a:t>2022</a:t>
            </a:r>
            <a:r>
              <a:rPr lang="en-US" spc="-4" dirty="0">
                <a:latin typeface="Corbel" panose="020B0503020204020204" pitchFamily="34" charset="0"/>
                <a:cs typeface="Calibri"/>
              </a:rPr>
              <a:t>],</a:t>
            </a:r>
          </a:p>
          <a:p>
            <a:pPr lvl="1"/>
            <a:r>
              <a:rPr lang="en-US" sz="1400" spc="-4" dirty="0">
                <a:latin typeface="Corbel" panose="020B0503020204020204" pitchFamily="34" charset="0"/>
                <a:cs typeface="Calibri"/>
              </a:rPr>
              <a:t>Finetuning LMs on </a:t>
            </a:r>
            <a:r>
              <a:rPr lang="en-US" sz="1400" dirty="0">
                <a:latin typeface="Corbel" panose="020B0503020204020204" pitchFamily="34" charset="0"/>
                <a:cs typeface="Calibri"/>
              </a:rPr>
              <a:t>their </a:t>
            </a:r>
            <a:r>
              <a:rPr lang="en-US" sz="1400" spc="-4" dirty="0">
                <a:latin typeface="Corbel" panose="020B0503020204020204" pitchFamily="34" charset="0"/>
                <a:cs typeface="Calibri"/>
              </a:rPr>
              <a:t>own </a:t>
            </a:r>
            <a:r>
              <a:rPr lang="en-US" sz="1400" spc="-8" dirty="0">
                <a:latin typeface="Corbel" panose="020B0503020204020204" pitchFamily="34" charset="0"/>
                <a:cs typeface="Calibri"/>
              </a:rPr>
              <a:t>outputs </a:t>
            </a:r>
            <a:r>
              <a:rPr lang="en-US" sz="1400" spc="-398"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Huang </a:t>
            </a:r>
            <a:r>
              <a:rPr lang="en-US" sz="1400" u="heavy" dirty="0">
                <a:solidFill>
                  <a:srgbClr val="007B92"/>
                </a:solidFill>
                <a:uFill>
                  <a:solidFill>
                    <a:srgbClr val="007B92"/>
                  </a:solidFill>
                </a:uFill>
                <a:latin typeface="Corbel" panose="020B0503020204020204" pitchFamily="34" charset="0"/>
                <a:cs typeface="Calibri"/>
                <a:hlinkClick r:id="rId7"/>
              </a:rPr>
              <a:t>et al., </a:t>
            </a:r>
            <a:r>
              <a:rPr lang="en-US" sz="1400" u="heavy" spc="-4" dirty="0">
                <a:solidFill>
                  <a:srgbClr val="007B92"/>
                </a:solidFill>
                <a:uFill>
                  <a:solidFill>
                    <a:srgbClr val="007B92"/>
                  </a:solidFill>
                </a:uFill>
                <a:latin typeface="Corbel" panose="020B0503020204020204" pitchFamily="34" charset="0"/>
                <a:cs typeface="Calibri"/>
                <a:hlinkClick r:id="rId7"/>
              </a:rPr>
              <a:t>2022; </a:t>
            </a:r>
            <a:r>
              <a:rPr lang="en-US" sz="1400" u="heavy" dirty="0" err="1">
                <a:solidFill>
                  <a:srgbClr val="007B92"/>
                </a:solidFill>
                <a:uFill>
                  <a:solidFill>
                    <a:srgbClr val="007B92"/>
                  </a:solidFill>
                </a:uFill>
                <a:latin typeface="Corbel" panose="020B0503020204020204" pitchFamily="34" charset="0"/>
                <a:cs typeface="Calibri"/>
                <a:hlinkClick r:id="rId8"/>
              </a:rPr>
              <a:t>Zelikman</a:t>
            </a:r>
            <a:r>
              <a:rPr lang="en-US" sz="1400" u="heavy" dirty="0">
                <a:solidFill>
                  <a:srgbClr val="007B92"/>
                </a:solidFill>
                <a:uFill>
                  <a:solidFill>
                    <a:srgbClr val="007B92"/>
                  </a:solidFill>
                </a:uFill>
                <a:latin typeface="Corbel" panose="020B0503020204020204" pitchFamily="34" charset="0"/>
                <a:cs typeface="Calibri"/>
                <a:hlinkClick r:id="rId8"/>
              </a:rPr>
              <a:t> et al., </a:t>
            </a:r>
            <a:r>
              <a:rPr lang="en-US" sz="1400" spc="4" dirty="0">
                <a:solidFill>
                  <a:srgbClr val="007B92"/>
                </a:solidFill>
                <a:latin typeface="Corbel" panose="020B0503020204020204" pitchFamily="34" charset="0"/>
                <a:cs typeface="Calibri"/>
                <a:hlinkClick r:id="rId8"/>
              </a:rPr>
              <a:t> </a:t>
            </a:r>
            <a:r>
              <a:rPr lang="en-US" sz="1400" u="heavy" spc="-4" dirty="0">
                <a:solidFill>
                  <a:srgbClr val="007B92"/>
                </a:solidFill>
                <a:uFill>
                  <a:solidFill>
                    <a:srgbClr val="007B92"/>
                  </a:solidFill>
                </a:uFill>
                <a:latin typeface="Corbel" panose="020B0503020204020204" pitchFamily="34" charset="0"/>
                <a:cs typeface="Calibri"/>
                <a:hlinkClick r:id="rId8"/>
              </a:rPr>
              <a:t>2022</a:t>
            </a:r>
            <a:r>
              <a:rPr lang="en-US" sz="1400" spc="-4" dirty="0">
                <a:latin typeface="Corbel" panose="020B0503020204020204" pitchFamily="34" charset="0"/>
                <a:cs typeface="Calibri"/>
              </a:rPr>
              <a:t>]</a:t>
            </a:r>
            <a:endParaRPr lang="en-US" sz="1400" dirty="0">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dirty="0">
                <a:latin typeface="Corbel" panose="020B0503020204020204" pitchFamily="34" charset="0"/>
                <a:cs typeface="Tahoma"/>
              </a:rPr>
              <a:t>LM</a:t>
            </a:r>
            <a:endParaRPr sz="1800" dirty="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dirty="0">
                <a:latin typeface="Corbel" panose="020B0503020204020204" pitchFamily="34" charset="0"/>
                <a:cs typeface="Calibri"/>
              </a:rPr>
              <a:t>Model output</a:t>
            </a:r>
            <a:endParaRPr sz="1350" dirty="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Tree>
    <p:extLst>
      <p:ext uri="{BB962C8B-B14F-4D97-AF65-F5344CB8AC3E}">
        <p14:creationId xmlns:p14="http://schemas.microsoft.com/office/powerpoint/2010/main" val="22268653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F045-FE37-E724-CC7E-00A011CC77CF}"/>
              </a:ext>
            </a:extLst>
          </p:cNvPr>
          <p:cNvSpPr>
            <a:spLocks noGrp="1"/>
          </p:cNvSpPr>
          <p:nvPr>
            <p:ph type="title"/>
          </p:nvPr>
        </p:nvSpPr>
        <p:spPr/>
        <p:txBody>
          <a:bodyPr>
            <a:normAutofit/>
          </a:bodyPr>
          <a:lstStyle/>
          <a:p>
            <a:r>
              <a:rPr lang="en-US" dirty="0"/>
              <a:t>A Lot of Open Questions  </a:t>
            </a:r>
          </a:p>
        </p:txBody>
      </p:sp>
      <p:sp>
        <p:nvSpPr>
          <p:cNvPr id="3" name="Content Placeholder 2">
            <a:extLst>
              <a:ext uri="{FF2B5EF4-FFF2-40B4-BE49-F238E27FC236}">
                <a16:creationId xmlns:a16="http://schemas.microsoft.com/office/drawing/2014/main" id="{7F097690-2717-4264-B03D-0CF238182EAF}"/>
              </a:ext>
            </a:extLst>
          </p:cNvPr>
          <p:cNvSpPr>
            <a:spLocks noGrp="1"/>
          </p:cNvSpPr>
          <p:nvPr>
            <p:ph type="body" sz="quarter" idx="16"/>
          </p:nvPr>
        </p:nvSpPr>
        <p:spPr/>
        <p:txBody>
          <a:bodyPr>
            <a:normAutofit/>
          </a:bodyPr>
          <a:lstStyle/>
          <a:p>
            <a:r>
              <a:rPr lang="en-US" sz="2400" dirty="0"/>
              <a:t>Is HF more important or RL? </a:t>
            </a:r>
          </a:p>
          <a:p>
            <a:r>
              <a:rPr lang="en-US" sz="2400" dirty="0"/>
              <a:t>What is the best form of HF? </a:t>
            </a:r>
          </a:p>
          <a:p>
            <a:r>
              <a:rPr lang="en-US" sz="2400" dirty="0"/>
              <a:t>How do you optimize diversity of HF? </a:t>
            </a:r>
          </a:p>
          <a:p>
            <a:r>
              <a:rPr lang="en-US" sz="2400" dirty="0"/>
              <a:t>Is RL necessary? Can we find better supervised algorithms? … </a:t>
            </a:r>
          </a:p>
          <a:p>
            <a:r>
              <a:rPr lang="en-US" sz="2400" dirty="0"/>
              <a:t>Can there be a malicious alignment? (aligned on the surface but actually adversarial under the hood)</a:t>
            </a:r>
          </a:p>
          <a:p>
            <a:endParaRPr lang="en-US" sz="2800" dirty="0"/>
          </a:p>
        </p:txBody>
      </p:sp>
    </p:spTree>
    <p:extLst>
      <p:ext uri="{BB962C8B-B14F-4D97-AF65-F5344CB8AC3E}">
        <p14:creationId xmlns:p14="http://schemas.microsoft.com/office/powerpoint/2010/main" val="25535800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endParaRPr lang="en-US" dirty="0"/>
          </a:p>
          <a:p>
            <a:pPr marL="114300" indent="0">
              <a:buNone/>
            </a:pPr>
            <a:endParaRPr lang="en-US" dirty="0"/>
          </a:p>
        </p:txBody>
      </p:sp>
    </p:spTree>
    <p:extLst>
      <p:ext uri="{BB962C8B-B14F-4D97-AF65-F5344CB8AC3E}">
        <p14:creationId xmlns:p14="http://schemas.microsoft.com/office/powerpoint/2010/main" val="9510146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a:bodyPr>
          <a:lstStyle/>
          <a:p>
            <a:r>
              <a:rPr lang="en-US" b="1" dirty="0"/>
              <a:t>Large-enough</a:t>
            </a:r>
            <a:r>
              <a:rPr lang="en-US" dirty="0"/>
              <a:t> LMs can be “pro-social”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ProSocialDialog: A Prosocial Backbone for Conversational Agents, Kim et al. 2022</a:t>
            </a:r>
            <a:r>
              <a:rPr lang="en-US" sz="1050" dirty="0">
                <a:solidFill>
                  <a:srgbClr val="595959"/>
                </a:solidFill>
                <a:latin typeface="Corbel"/>
                <a:cs typeface="Arial"/>
              </a:rPr>
              <a:t>]</a:t>
            </a:r>
            <a:endParaRPr lang="en-US" sz="1050" dirty="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1722" y="1546272"/>
            <a:ext cx="5883966" cy="369332"/>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“It's important to help others in need.”</a:t>
            </a:r>
          </a:p>
        </p:txBody>
      </p:sp>
    </p:spTree>
    <p:extLst>
      <p:ext uri="{BB962C8B-B14F-4D97-AF65-F5344CB8AC3E}">
        <p14:creationId xmlns:p14="http://schemas.microsoft.com/office/powerpoint/2010/main" val="2885664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179D-9102-F3C9-BE8D-97B8DB8E8184}"/>
              </a:ext>
            </a:extLst>
          </p:cNvPr>
          <p:cNvSpPr>
            <a:spLocks noGrp="1"/>
          </p:cNvSpPr>
          <p:nvPr>
            <p:ph type="title"/>
          </p:nvPr>
        </p:nvSpPr>
        <p:spPr/>
        <p:txBody>
          <a:bodyPr>
            <a:noAutofit/>
          </a:bodyPr>
          <a:lstStyle/>
          <a:p>
            <a:r>
              <a:rPr lang="en-US" sz="6600" dirty="0"/>
              <a:t>History Recap! </a:t>
            </a:r>
          </a:p>
        </p:txBody>
      </p:sp>
      <p:sp>
        <p:nvSpPr>
          <p:cNvPr id="3" name="Text Placeholder 2">
            <a:extLst>
              <a:ext uri="{FF2B5EF4-FFF2-40B4-BE49-F238E27FC236}">
                <a16:creationId xmlns:a16="http://schemas.microsoft.com/office/drawing/2014/main" id="{195FF09A-08BD-EE55-B989-54BB306E08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8160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3" name="Text Placeholder 2">
            <a:extLst>
              <a:ext uri="{FF2B5EF4-FFF2-40B4-BE49-F238E27FC236}">
                <a16:creationId xmlns:a16="http://schemas.microsoft.com/office/drawing/2014/main" id="{38444CDF-F0ED-3AC7-9A4D-8C9E35C7E321}"/>
              </a:ext>
            </a:extLst>
          </p:cNvPr>
          <p:cNvSpPr>
            <a:spLocks noGrp="1"/>
          </p:cNvSpPr>
          <p:nvPr>
            <p:ph type="body" sz="quarter" idx="16"/>
          </p:nvPr>
        </p:nvSpPr>
        <p:spPr/>
        <p:txBody>
          <a:bodyPr/>
          <a:lstStyle/>
          <a:p>
            <a:endParaRPr lang="en-US"/>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GPT-3 </a:t>
            </a:r>
          </a:p>
          <a:p>
            <a:pPr>
              <a:lnSpc>
                <a:spcPct val="150000"/>
              </a:lnSpc>
            </a:pPr>
            <a:r>
              <a:rPr lang="en-US" dirty="0">
                <a:latin typeface="Corbel" panose="020B0503020204020204" pitchFamily="34" charset="0"/>
              </a:rPr>
              <a:t>Adam</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13560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fontScale="85000" lnSpcReduction="20000"/>
          </a:bodyPr>
          <a:lstStyle/>
          <a:p>
            <a:r>
              <a:rPr lang="en-US" b="1" dirty="0"/>
              <a:t>Large-enough</a:t>
            </a:r>
            <a:r>
              <a:rPr lang="en-US" dirty="0"/>
              <a:t> LMs can do “moral self-correction”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Improves with increasing model size and RLHF training</a:t>
            </a:r>
          </a:p>
          <a:p>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The Capacity for Moral Self-Correction in Large Language Models, Ganguli et al. 2023</a:t>
            </a:r>
            <a:r>
              <a:rPr lang="en-US" sz="1050" dirty="0">
                <a:solidFill>
                  <a:srgbClr val="595959"/>
                </a:solidFill>
                <a:latin typeface="Corbel"/>
                <a:cs typeface="Arial"/>
              </a:rPr>
              <a:t>]</a:t>
            </a:r>
            <a:endParaRPr lang="en-US" sz="1050" dirty="0"/>
          </a:p>
        </p:txBody>
      </p:sp>
      <p:sp>
        <p:nvSpPr>
          <p:cNvPr id="6" name="TextBox 5">
            <a:extLst>
              <a:ext uri="{FF2B5EF4-FFF2-40B4-BE49-F238E27FC236}">
                <a16:creationId xmlns:a16="http://schemas.microsoft.com/office/drawing/2014/main" id="{A2C0C0FA-81A2-21B0-8B87-9725878A262C}"/>
              </a:ext>
            </a:extLst>
          </p:cNvPr>
          <p:cNvSpPr txBox="1"/>
          <p:nvPr/>
        </p:nvSpPr>
        <p:spPr>
          <a:xfrm>
            <a:off x="725556" y="1462125"/>
            <a:ext cx="7861851" cy="646331"/>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689651" y="2114664"/>
            <a:ext cx="2769309" cy="2440413"/>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569958" y="2118098"/>
            <a:ext cx="2932430" cy="2459001"/>
          </a:xfrm>
          <a:prstGeom prst="rect">
            <a:avLst/>
          </a:prstGeom>
        </p:spPr>
      </p:pic>
    </p:spTree>
    <p:extLst>
      <p:ext uri="{BB962C8B-B14F-4D97-AF65-F5344CB8AC3E}">
        <p14:creationId xmlns:p14="http://schemas.microsoft.com/office/powerpoint/2010/main" val="22294227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fontScale="92500" lnSpcReduction="10000"/>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r>
              <a:rPr lang="en-US" dirty="0"/>
              <a:t>So, some promising results out there ... </a:t>
            </a:r>
          </a:p>
          <a:p>
            <a:r>
              <a:rPr lang="en-US" dirty="0"/>
              <a:t>But many open questions: </a:t>
            </a:r>
          </a:p>
          <a:p>
            <a:pPr lvl="1"/>
            <a:r>
              <a:rPr lang="en-US" dirty="0"/>
              <a:t>Whose values are we modeling? Which person? Which population? … </a:t>
            </a:r>
          </a:p>
          <a:p>
            <a:pPr lvl="1"/>
            <a:r>
              <a:rPr lang="en-US" dirty="0"/>
              <a:t>How are we applying a given value? Depending on what value system you use the outcome might be different …. </a:t>
            </a:r>
          </a:p>
          <a:p>
            <a:pPr lvl="1"/>
            <a:r>
              <a:rPr lang="en-US" dirty="0"/>
              <a:t>How these models deal with decisions where multiple values might be at odds with each other? </a:t>
            </a:r>
          </a:p>
          <a:p>
            <a:pPr lvl="1"/>
            <a:r>
              <a:rPr lang="en-US" dirty="0"/>
              <a:t>Dual use: if models can self-correct, they can self-harm [their users] too? </a:t>
            </a:r>
          </a:p>
          <a:p>
            <a:pPr marL="114300" indent="0">
              <a:buNone/>
            </a:pPr>
            <a:endParaRPr lang="en-US" dirty="0"/>
          </a:p>
        </p:txBody>
      </p:sp>
    </p:spTree>
    <p:extLst>
      <p:ext uri="{BB962C8B-B14F-4D97-AF65-F5344CB8AC3E}">
        <p14:creationId xmlns:p14="http://schemas.microsoft.com/office/powerpoint/2010/main" val="28759334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5D29-EA95-2239-3140-624DF71311B4}"/>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CE0029A3-A0E3-5D0A-8BF4-41D41BA7B7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802324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149"/>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49" name="Google Shape;2449;p14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endParaRPr/>
          </a:p>
        </p:txBody>
      </p:sp>
      <p:sp>
        <p:nvSpPr>
          <p:cNvPr id="2450" name="Google Shape;2450;p149"/>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p:txBody>
      </p:sp>
      <p:sp>
        <p:nvSpPr>
          <p:cNvPr id="2" name="TextBox 1">
            <a:extLst>
              <a:ext uri="{FF2B5EF4-FFF2-40B4-BE49-F238E27FC236}">
                <a16:creationId xmlns:a16="http://schemas.microsoft.com/office/drawing/2014/main" id="{8D5A4DD0-A8F1-E1F5-FCA3-C7EBD7A130E8}"/>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13516190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pic>
        <p:nvPicPr>
          <p:cNvPr id="2456" name="Google Shape;2456;p150"/>
          <p:cNvPicPr preferRelativeResize="0"/>
          <p:nvPr/>
        </p:nvPicPr>
        <p:blipFill>
          <a:blip r:embed="rId3">
            <a:alphaModFix/>
          </a:blip>
          <a:stretch>
            <a:fillRect/>
          </a:stretch>
        </p:blipFill>
        <p:spPr>
          <a:xfrm>
            <a:off x="1314270" y="2579583"/>
            <a:ext cx="7315200" cy="1775222"/>
          </a:xfrm>
          <a:prstGeom prst="rect">
            <a:avLst/>
          </a:prstGeom>
          <a:noFill/>
          <a:ln>
            <a:noFill/>
          </a:ln>
        </p:spPr>
      </p:pic>
      <p:sp>
        <p:nvSpPr>
          <p:cNvPr id="2457" name="Google Shape;2457;p150"/>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58" name="Google Shape;2458;p15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endParaRPr/>
          </a:p>
        </p:txBody>
      </p:sp>
      <p:sp>
        <p:nvSpPr>
          <p:cNvPr id="2459" name="Google Shape;2459;p150"/>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pPr lvl="1"/>
            <a:r>
              <a:rPr lang="ru"/>
              <a:t>Increase inference spend to improve performance</a:t>
            </a:r>
            <a:endParaRPr/>
          </a:p>
          <a:p>
            <a:pPr lvl="1"/>
            <a:r>
              <a:rPr lang="ru"/>
              <a:t>Example usage: </a:t>
            </a:r>
            <a:r>
              <a:rPr lang="ru" u="sng">
                <a:solidFill>
                  <a:schemeClr val="accent5"/>
                </a:solidFill>
                <a:hlinkClick r:id="rId4">
                  <a:extLst>
                    <a:ext uri="{A12FA001-AC4F-418D-AE19-62706E023703}">
                      <ahyp:hlinkClr xmlns:ahyp="http://schemas.microsoft.com/office/drawing/2018/hyperlinkcolor" val="tx"/>
                    </a:ext>
                  </a:extLst>
                </a:hlinkClick>
              </a:rPr>
              <a:t>https://huggingface.co/docs/trl/main/en/best_of_n</a:t>
            </a:r>
            <a:r>
              <a:rPr lang="ru"/>
              <a:t> </a:t>
            </a:r>
            <a:endParaRPr/>
          </a:p>
          <a:p>
            <a:pPr marL="342900" indent="0">
              <a:spcBef>
                <a:spcPts val="1200"/>
              </a:spcBef>
              <a:spcAft>
                <a:spcPts val="1200"/>
              </a:spcAft>
              <a:buNone/>
            </a:pPr>
            <a:endParaRPr/>
          </a:p>
        </p:txBody>
      </p:sp>
      <p:sp>
        <p:nvSpPr>
          <p:cNvPr id="2461" name="Google Shape;2461;p150"/>
          <p:cNvSpPr txBox="1"/>
          <p:nvPr/>
        </p:nvSpPr>
        <p:spPr>
          <a:xfrm>
            <a:off x="556985" y="2579588"/>
            <a:ext cx="1450575" cy="242362"/>
          </a:xfrm>
          <a:prstGeom prst="rect">
            <a:avLst/>
          </a:prstGeom>
          <a:noFill/>
          <a:ln>
            <a:noFill/>
          </a:ln>
        </p:spPr>
        <p:txBody>
          <a:bodyPr spcFirstLastPara="1" wrap="square" lIns="34284" tIns="34284" rIns="34284" bIns="34284" anchor="t" anchorCtr="0">
            <a:spAutoFit/>
          </a:bodyPr>
          <a:lstStyle/>
          <a:p>
            <a:r>
              <a:rPr lang="ru" sz="1125" b="1"/>
              <a:t>Best of N sampling</a:t>
            </a:r>
            <a:endParaRPr sz="1125" b="1"/>
          </a:p>
        </p:txBody>
      </p:sp>
      <p:sp>
        <p:nvSpPr>
          <p:cNvPr id="2" name="TextBox 1">
            <a:extLst>
              <a:ext uri="{FF2B5EF4-FFF2-40B4-BE49-F238E27FC236}">
                <a16:creationId xmlns:a16="http://schemas.microsoft.com/office/drawing/2014/main" id="{8121A0CB-E8FB-3827-A9E5-4B48DC2A0F9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14831663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pic>
        <p:nvPicPr>
          <p:cNvPr id="2466" name="Google Shape;2466;p151"/>
          <p:cNvPicPr preferRelativeResize="0"/>
          <p:nvPr/>
        </p:nvPicPr>
        <p:blipFill>
          <a:blip r:embed="rId3">
            <a:alphaModFix/>
          </a:blip>
          <a:stretch>
            <a:fillRect/>
          </a:stretch>
        </p:blipFill>
        <p:spPr>
          <a:xfrm>
            <a:off x="840954" y="2654457"/>
            <a:ext cx="7642979" cy="1806243"/>
          </a:xfrm>
          <a:prstGeom prst="rect">
            <a:avLst/>
          </a:prstGeom>
          <a:noFill/>
          <a:ln>
            <a:noFill/>
          </a:ln>
        </p:spPr>
      </p:pic>
      <p:sp>
        <p:nvSpPr>
          <p:cNvPr id="2467" name="Google Shape;2467;p151"/>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68" name="Google Shape;2468;p15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endParaRPr/>
          </a:p>
        </p:txBody>
      </p:sp>
      <p:sp>
        <p:nvSpPr>
          <p:cNvPr id="2469" name="Google Shape;2469;p151"/>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pPr lvl="1"/>
            <a:r>
              <a:rPr lang="ru"/>
              <a:t>Increase inference spend to improve performance</a:t>
            </a:r>
            <a:endParaRPr/>
          </a:p>
          <a:p>
            <a:pPr lvl="1"/>
            <a:r>
              <a:rPr lang="ru"/>
              <a:t>Example usage: </a:t>
            </a:r>
            <a:r>
              <a:rPr lang="ru" u="sng">
                <a:solidFill>
                  <a:schemeClr val="accent5"/>
                </a:solidFill>
                <a:hlinkClick r:id="rId4">
                  <a:extLst>
                    <a:ext uri="{A12FA001-AC4F-418D-AE19-62706E023703}">
                      <ahyp:hlinkClr xmlns:ahyp="http://schemas.microsoft.com/office/drawing/2018/hyperlinkcolor" val="tx"/>
                    </a:ext>
                  </a:extLst>
                </a:hlinkClick>
              </a:rPr>
              <a:t>https://huggingface.co/docs/trl/main/en/best_of_n</a:t>
            </a:r>
            <a:r>
              <a:rPr lang="ru"/>
              <a:t> </a:t>
            </a:r>
            <a:endParaRPr/>
          </a:p>
          <a:p>
            <a:pPr marL="342900" indent="0">
              <a:spcBef>
                <a:spcPts val="1200"/>
              </a:spcBef>
              <a:spcAft>
                <a:spcPts val="1200"/>
              </a:spcAft>
              <a:buNone/>
            </a:pPr>
            <a:endParaRPr/>
          </a:p>
        </p:txBody>
      </p:sp>
      <p:sp>
        <p:nvSpPr>
          <p:cNvPr id="2471" name="Google Shape;2471;p151"/>
          <p:cNvSpPr txBox="1"/>
          <p:nvPr/>
        </p:nvSpPr>
        <p:spPr>
          <a:xfrm>
            <a:off x="556985" y="2579588"/>
            <a:ext cx="1450575" cy="242362"/>
          </a:xfrm>
          <a:prstGeom prst="rect">
            <a:avLst/>
          </a:prstGeom>
          <a:noFill/>
          <a:ln>
            <a:noFill/>
          </a:ln>
        </p:spPr>
        <p:txBody>
          <a:bodyPr spcFirstLastPara="1" wrap="square" lIns="34284" tIns="34284" rIns="34284" bIns="34284" anchor="t" anchorCtr="0">
            <a:spAutoFit/>
          </a:bodyPr>
          <a:lstStyle/>
          <a:p>
            <a:r>
              <a:rPr lang="ru" sz="1125" b="1"/>
              <a:t>Rejection sampling</a:t>
            </a:r>
            <a:endParaRPr sz="1125" b="1"/>
          </a:p>
        </p:txBody>
      </p:sp>
      <p:cxnSp>
        <p:nvCxnSpPr>
          <p:cNvPr id="2472" name="Google Shape;2472;p151"/>
          <p:cNvCxnSpPr/>
          <p:nvPr/>
        </p:nvCxnSpPr>
        <p:spPr>
          <a:xfrm flipH="1">
            <a:off x="7911617" y="1623028"/>
            <a:ext cx="862425" cy="1246725"/>
          </a:xfrm>
          <a:prstGeom prst="straightConnector1">
            <a:avLst/>
          </a:prstGeom>
          <a:noFill/>
          <a:ln w="76200" cap="flat" cmpd="sng">
            <a:solidFill>
              <a:schemeClr val="accent1"/>
            </a:solidFill>
            <a:prstDash val="solid"/>
            <a:round/>
            <a:headEnd type="none" w="med" len="med"/>
            <a:tailEnd type="triangle" w="med" len="med"/>
          </a:ln>
        </p:spPr>
      </p:cxnSp>
      <p:sp>
        <p:nvSpPr>
          <p:cNvPr id="2" name="TextBox 1">
            <a:extLst>
              <a:ext uri="{FF2B5EF4-FFF2-40B4-BE49-F238E27FC236}">
                <a16:creationId xmlns:a16="http://schemas.microsoft.com/office/drawing/2014/main" id="{4421856F-4AFD-265D-D4C2-44A371A7D8A2}"/>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41560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152"/>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78" name="Google Shape;2478;p15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pPr>
              <a:buSzPts val="990"/>
            </a:pPr>
            <a:endParaRPr/>
          </a:p>
          <a:p>
            <a:endParaRPr/>
          </a:p>
        </p:txBody>
      </p:sp>
      <p:sp>
        <p:nvSpPr>
          <p:cNvPr id="2479" name="Google Shape;2479;p152"/>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r>
              <a:rPr lang="ru"/>
              <a:t>Offline RL for RLHF: fewer reward model passes</a:t>
            </a:r>
            <a:endParaRPr/>
          </a:p>
          <a:p>
            <a:pPr lvl="1"/>
            <a:r>
              <a:rPr lang="ru"/>
              <a:t>Implicit language Q-learning (ILQL), Snell et al. 2022</a:t>
            </a:r>
            <a:endParaRPr/>
          </a:p>
          <a:p>
            <a:pPr lvl="1"/>
            <a:r>
              <a:rPr lang="ru"/>
              <a:t>Advantage-Leftover Lunch RL (A-LoL), Baheti et al. 2023</a:t>
            </a:r>
            <a:endParaRPr/>
          </a:p>
        </p:txBody>
      </p:sp>
      <p:sp>
        <p:nvSpPr>
          <p:cNvPr id="2" name="TextBox 1">
            <a:extLst>
              <a:ext uri="{FF2B5EF4-FFF2-40B4-BE49-F238E27FC236}">
                <a16:creationId xmlns:a16="http://schemas.microsoft.com/office/drawing/2014/main" id="{D5A34A01-3B37-6713-FBEE-69B5A7509D39}"/>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4848605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sp>
        <p:nvSpPr>
          <p:cNvPr id="2485" name="Google Shape;2485;p153"/>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86" name="Google Shape;2486;p15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pPr>
              <a:buSzPts val="990"/>
            </a:pPr>
            <a:endParaRPr/>
          </a:p>
          <a:p>
            <a:endParaRPr/>
          </a:p>
        </p:txBody>
      </p:sp>
      <p:sp>
        <p:nvSpPr>
          <p:cNvPr id="2487" name="Google Shape;2487;p153"/>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r>
              <a:rPr lang="ru"/>
              <a:t>Offline RL for RLHF: fewer reward model passes</a:t>
            </a:r>
            <a:endParaRPr/>
          </a:p>
          <a:p>
            <a:pPr lvl="1"/>
            <a:r>
              <a:rPr lang="ru"/>
              <a:t>Implicit language Q-learning (ILQL), Snell et al. 2022</a:t>
            </a:r>
            <a:endParaRPr/>
          </a:p>
          <a:p>
            <a:pPr lvl="1"/>
            <a:r>
              <a:rPr lang="ru"/>
              <a:t>Advantage-Leftover Lunch RL (A-LoL), Baheti et al. 2023</a:t>
            </a:r>
            <a:endParaRPr/>
          </a:p>
          <a:p>
            <a:r>
              <a:rPr lang="ru"/>
              <a:t>Different feedback types: moving beyond bandits</a:t>
            </a:r>
            <a:endParaRPr/>
          </a:p>
          <a:p>
            <a:pPr lvl="1"/>
            <a:r>
              <a:rPr lang="ru"/>
              <a:t>fine-grained written feedback, Wu et al. 2023</a:t>
            </a:r>
            <a:endParaRPr/>
          </a:p>
        </p:txBody>
      </p:sp>
      <p:sp>
        <p:nvSpPr>
          <p:cNvPr id="2" name="TextBox 1">
            <a:extLst>
              <a:ext uri="{FF2B5EF4-FFF2-40B4-BE49-F238E27FC236}">
                <a16:creationId xmlns:a16="http://schemas.microsoft.com/office/drawing/2014/main" id="{B904245C-8B4E-E8AA-598A-72E1CACFD39C}"/>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19228905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sp>
        <p:nvSpPr>
          <p:cNvPr id="2493" name="Google Shape;2493;p154"/>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94" name="Google Shape;2494;p154"/>
          <p:cNvSpPr txBox="1">
            <a:spLocks noGrp="1"/>
          </p:cNvSpPr>
          <p:nvPr>
            <p:ph type="title"/>
          </p:nvPr>
        </p:nvSpPr>
        <p:spPr>
          <a:xfrm>
            <a:off x="533919" y="107119"/>
            <a:ext cx="8304653" cy="857542"/>
          </a:xfrm>
          <a:prstGeom prst="rect">
            <a:avLst/>
          </a:prstGeom>
        </p:spPr>
        <p:txBody>
          <a:bodyPr spcFirstLastPara="1" wrap="square" lIns="91425" tIns="91425" rIns="91425" bIns="91425" anchor="t" anchorCtr="0">
            <a:normAutofit fontScale="90000"/>
          </a:bodyPr>
          <a:lstStyle/>
          <a:p>
            <a:pPr>
              <a:buSzPts val="990"/>
            </a:pPr>
            <a:br>
              <a:rPr lang="en-US" dirty="0"/>
            </a:br>
            <a:r>
              <a:rPr lang="ru" dirty="0"/>
              <a:t>Reinforcement learning: emerging directions</a:t>
            </a:r>
            <a:endParaRPr dirty="0"/>
          </a:p>
        </p:txBody>
      </p:sp>
      <p:sp>
        <p:nvSpPr>
          <p:cNvPr id="2495" name="Google Shape;2495;p154"/>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dirty="0"/>
              <a:t>Rejection sampling / Best of N Sampling</a:t>
            </a:r>
            <a:endParaRPr dirty="0"/>
          </a:p>
          <a:p>
            <a:pPr lvl="1"/>
            <a:r>
              <a:rPr lang="ru" dirty="0"/>
              <a:t>Used in WebGPT, Nakano et al. 2021, Llama 2, Touvron et al. 2023, and </a:t>
            </a:r>
            <a:r>
              <a:rPr lang="ru" i="1" dirty="0"/>
              <a:t>many</a:t>
            </a:r>
            <a:r>
              <a:rPr lang="ru" dirty="0"/>
              <a:t> other papers</a:t>
            </a:r>
            <a:endParaRPr dirty="0"/>
          </a:p>
          <a:p>
            <a:r>
              <a:rPr lang="ru" dirty="0"/>
              <a:t>Offline RL for RLHF: fewer reward model passes</a:t>
            </a:r>
            <a:endParaRPr dirty="0"/>
          </a:p>
          <a:p>
            <a:pPr lvl="1"/>
            <a:r>
              <a:rPr lang="ru" dirty="0"/>
              <a:t>Implicit language Q-learning (ILQL), Snell et al. 2022</a:t>
            </a:r>
            <a:endParaRPr dirty="0"/>
          </a:p>
          <a:p>
            <a:pPr lvl="1"/>
            <a:r>
              <a:rPr lang="ru" dirty="0"/>
              <a:t>Advantage-Leftover Lunch RL (A-LoL), Baheti et al. 2023</a:t>
            </a:r>
            <a:endParaRPr dirty="0"/>
          </a:p>
          <a:p>
            <a:r>
              <a:rPr lang="ru" dirty="0"/>
              <a:t>Different feedback types: moving beyond bandits</a:t>
            </a:r>
            <a:endParaRPr dirty="0"/>
          </a:p>
          <a:p>
            <a:pPr lvl="1"/>
            <a:r>
              <a:rPr lang="ru" dirty="0"/>
              <a:t>fine-grained written feedback, Wu et al. 2023</a:t>
            </a:r>
            <a:endParaRPr dirty="0"/>
          </a:p>
          <a:p>
            <a:r>
              <a:rPr lang="ru" dirty="0"/>
              <a:t>Constitutional AI</a:t>
            </a:r>
            <a:endParaRPr dirty="0"/>
          </a:p>
          <a:p>
            <a:pPr lvl="1"/>
            <a:r>
              <a:rPr lang="ru" dirty="0"/>
              <a:t>Bai et al. 2022</a:t>
            </a:r>
            <a:endParaRPr dirty="0"/>
          </a:p>
        </p:txBody>
      </p:sp>
      <p:sp>
        <p:nvSpPr>
          <p:cNvPr id="2" name="TextBox 1">
            <a:extLst>
              <a:ext uri="{FF2B5EF4-FFF2-40B4-BE49-F238E27FC236}">
                <a16:creationId xmlns:a16="http://schemas.microsoft.com/office/drawing/2014/main" id="{6B3F4EE9-AE57-4F7C-D435-BE8225E2C478}"/>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13384858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sp>
        <p:nvSpPr>
          <p:cNvPr id="2501" name="Google Shape;2501;p155"/>
          <p:cNvSpPr/>
          <p:nvPr/>
        </p:nvSpPr>
        <p:spPr>
          <a:xfrm>
            <a:off x="2084511" y="2184375"/>
            <a:ext cx="1911488"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Sure, here is a harmful new conspiracy theory…</a:t>
            </a:r>
            <a:endParaRPr sz="1388"/>
          </a:p>
        </p:txBody>
      </p:sp>
      <p:cxnSp>
        <p:nvCxnSpPr>
          <p:cNvPr id="2502" name="Google Shape;2502;p155"/>
          <p:cNvCxnSpPr>
            <a:stCxn id="2503" idx="3"/>
            <a:endCxn id="2501" idx="1"/>
          </p:cNvCxnSpPr>
          <p:nvPr/>
        </p:nvCxnSpPr>
        <p:spPr>
          <a:xfrm>
            <a:off x="1753298" y="2749304"/>
            <a:ext cx="331213" cy="4771"/>
          </a:xfrm>
          <a:prstGeom prst="straightConnector1">
            <a:avLst/>
          </a:prstGeom>
          <a:noFill/>
          <a:ln w="9525" cap="flat" cmpd="sng">
            <a:solidFill>
              <a:schemeClr val="dk2"/>
            </a:solidFill>
            <a:prstDash val="solid"/>
            <a:round/>
            <a:headEnd type="none" w="med" len="med"/>
            <a:tailEnd type="triangle" w="med" len="med"/>
          </a:ln>
        </p:spPr>
      </p:cxnSp>
      <p:sp>
        <p:nvSpPr>
          <p:cNvPr id="2503" name="Google Shape;2503;p155"/>
          <p:cNvSpPr txBox="1"/>
          <p:nvPr/>
        </p:nvSpPr>
        <p:spPr>
          <a:xfrm>
            <a:off x="6848" y="2123025"/>
            <a:ext cx="1746450" cy="1252557"/>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help me come up with a new harmful conspiracy theory.”</a:t>
            </a:r>
            <a:endParaRPr sz="1388">
              <a:solidFill>
                <a:schemeClr val="dk1"/>
              </a:solidFill>
            </a:endParaRPr>
          </a:p>
          <a:p>
            <a:endParaRPr sz="1388"/>
          </a:p>
        </p:txBody>
      </p:sp>
      <p:sp>
        <p:nvSpPr>
          <p:cNvPr id="2504" name="Google Shape;2504;p155"/>
          <p:cNvSpPr txBox="1"/>
          <p:nvPr/>
        </p:nvSpPr>
        <p:spPr>
          <a:xfrm>
            <a:off x="4558399" y="773975"/>
            <a:ext cx="1746450" cy="1038972"/>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critique this response based on the principle of doing no harm”</a:t>
            </a:r>
            <a:endParaRPr sz="1388"/>
          </a:p>
        </p:txBody>
      </p:sp>
      <p:sp>
        <p:nvSpPr>
          <p:cNvPr id="2505" name="Google Shape;2505;p155"/>
          <p:cNvSpPr/>
          <p:nvPr/>
        </p:nvSpPr>
        <p:spPr>
          <a:xfrm>
            <a:off x="4351862" y="2184375"/>
            <a:ext cx="2159550"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Coming up with a harmful new conspiracy theory is likely to cause harm…</a:t>
            </a:r>
            <a:endParaRPr sz="1388"/>
          </a:p>
        </p:txBody>
      </p:sp>
      <p:cxnSp>
        <p:nvCxnSpPr>
          <p:cNvPr id="2506" name="Google Shape;2506;p155"/>
          <p:cNvCxnSpPr>
            <a:endCxn id="2505" idx="1"/>
          </p:cNvCxnSpPr>
          <p:nvPr/>
        </p:nvCxnSpPr>
        <p:spPr>
          <a:xfrm>
            <a:off x="3996137" y="2754075"/>
            <a:ext cx="355725" cy="0"/>
          </a:xfrm>
          <a:prstGeom prst="straightConnector1">
            <a:avLst/>
          </a:prstGeom>
          <a:noFill/>
          <a:ln w="9525" cap="flat" cmpd="sng">
            <a:solidFill>
              <a:schemeClr val="dk2"/>
            </a:solidFill>
            <a:prstDash val="solid"/>
            <a:round/>
            <a:headEnd type="none" w="med" len="med"/>
            <a:tailEnd type="triangle" w="med" len="med"/>
          </a:ln>
        </p:spPr>
      </p:cxnSp>
      <p:sp>
        <p:nvSpPr>
          <p:cNvPr id="2507" name="Google Shape;2507;p155"/>
          <p:cNvSpPr txBox="1"/>
          <p:nvPr/>
        </p:nvSpPr>
        <p:spPr>
          <a:xfrm>
            <a:off x="6988014" y="1034075"/>
            <a:ext cx="1746450" cy="825388"/>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rewrite this response to accord with the principle”</a:t>
            </a:r>
            <a:endParaRPr sz="1388"/>
          </a:p>
        </p:txBody>
      </p:sp>
      <p:sp>
        <p:nvSpPr>
          <p:cNvPr id="2508" name="Google Shape;2508;p155"/>
          <p:cNvSpPr/>
          <p:nvPr/>
        </p:nvSpPr>
        <p:spPr>
          <a:xfrm>
            <a:off x="6781478" y="2184375"/>
            <a:ext cx="2159550"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I’m sorry, I can’t help you come up with a harmful new conspiracy theory.</a:t>
            </a:r>
            <a:endParaRPr sz="1388"/>
          </a:p>
        </p:txBody>
      </p:sp>
      <p:cxnSp>
        <p:nvCxnSpPr>
          <p:cNvPr id="2509" name="Google Shape;2509;p155"/>
          <p:cNvCxnSpPr>
            <a:stCxn id="2505" idx="3"/>
            <a:endCxn id="2508" idx="1"/>
          </p:cNvCxnSpPr>
          <p:nvPr/>
        </p:nvCxnSpPr>
        <p:spPr>
          <a:xfrm>
            <a:off x="6511412" y="2754075"/>
            <a:ext cx="270113" cy="0"/>
          </a:xfrm>
          <a:prstGeom prst="straightConnector1">
            <a:avLst/>
          </a:prstGeom>
          <a:noFill/>
          <a:ln w="9525" cap="flat" cmpd="sng">
            <a:solidFill>
              <a:schemeClr val="dk2"/>
            </a:solidFill>
            <a:prstDash val="solid"/>
            <a:round/>
            <a:headEnd type="none" w="med" len="med"/>
            <a:tailEnd type="triangle" w="med" len="med"/>
          </a:ln>
        </p:spPr>
      </p:cxnSp>
      <p:sp>
        <p:nvSpPr>
          <p:cNvPr id="2510" name="Google Shape;2510;p155"/>
          <p:cNvSpPr/>
          <p:nvPr/>
        </p:nvSpPr>
        <p:spPr>
          <a:xfrm>
            <a:off x="2521670" y="3861025"/>
            <a:ext cx="1830150"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Finetuned Model</a:t>
            </a:r>
            <a:endParaRPr sz="1388"/>
          </a:p>
        </p:txBody>
      </p:sp>
      <p:cxnSp>
        <p:nvCxnSpPr>
          <p:cNvPr id="2511" name="Google Shape;2511;p155"/>
          <p:cNvCxnSpPr>
            <a:stCxn id="2508" idx="2"/>
            <a:endCxn id="2512" idx="3"/>
          </p:cNvCxnSpPr>
          <p:nvPr/>
        </p:nvCxnSpPr>
        <p:spPr>
          <a:xfrm flipH="1">
            <a:off x="6490778" y="3323775"/>
            <a:ext cx="1370475" cy="906975"/>
          </a:xfrm>
          <a:prstGeom prst="straightConnector1">
            <a:avLst/>
          </a:prstGeom>
          <a:noFill/>
          <a:ln w="9525" cap="flat" cmpd="sng">
            <a:solidFill>
              <a:schemeClr val="dk2"/>
            </a:solidFill>
            <a:prstDash val="solid"/>
            <a:round/>
            <a:headEnd type="none" w="med" len="med"/>
            <a:tailEnd type="triangle" w="med" len="med"/>
          </a:ln>
        </p:spPr>
      </p:cxnSp>
      <p:sp>
        <p:nvSpPr>
          <p:cNvPr id="2512" name="Google Shape;2512;p155"/>
          <p:cNvSpPr/>
          <p:nvPr/>
        </p:nvSpPr>
        <p:spPr>
          <a:xfrm>
            <a:off x="4660667" y="3861012"/>
            <a:ext cx="1830150" cy="739463"/>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Model-generated</a:t>
            </a:r>
            <a:endParaRPr sz="1388"/>
          </a:p>
          <a:p>
            <a:pPr algn="ctr"/>
            <a:r>
              <a:rPr lang="ru" sz="1388"/>
              <a:t>Finetuning Data</a:t>
            </a:r>
            <a:endParaRPr sz="1388"/>
          </a:p>
        </p:txBody>
      </p:sp>
      <p:cxnSp>
        <p:nvCxnSpPr>
          <p:cNvPr id="2513" name="Google Shape;2513;p155"/>
          <p:cNvCxnSpPr>
            <a:stCxn id="2512" idx="1"/>
            <a:endCxn id="2510" idx="3"/>
          </p:cNvCxnSpPr>
          <p:nvPr/>
        </p:nvCxnSpPr>
        <p:spPr>
          <a:xfrm rot="10800000">
            <a:off x="4351854" y="4230744"/>
            <a:ext cx="308813" cy="0"/>
          </a:xfrm>
          <a:prstGeom prst="straightConnector1">
            <a:avLst/>
          </a:prstGeom>
          <a:noFill/>
          <a:ln w="9525" cap="flat" cmpd="sng">
            <a:solidFill>
              <a:schemeClr val="dk2"/>
            </a:solidFill>
            <a:prstDash val="solid"/>
            <a:round/>
            <a:headEnd type="none" w="med" len="med"/>
            <a:tailEnd type="triangle" w="med" len="med"/>
          </a:ln>
        </p:spPr>
      </p:cxnSp>
      <p:sp>
        <p:nvSpPr>
          <p:cNvPr id="2514" name="Google Shape;2514;p155"/>
          <p:cNvSpPr txBox="1"/>
          <p:nvPr/>
        </p:nvSpPr>
        <p:spPr>
          <a:xfrm>
            <a:off x="4931173" y="4774032"/>
            <a:ext cx="2073600" cy="468771"/>
          </a:xfrm>
          <a:prstGeom prst="rect">
            <a:avLst/>
          </a:prstGeom>
          <a:noFill/>
          <a:ln>
            <a:noFill/>
          </a:ln>
        </p:spPr>
        <p:txBody>
          <a:bodyPr spcFirstLastPara="1" wrap="square" lIns="34284" tIns="34284" rIns="34284" bIns="34284" anchor="t" anchorCtr="0">
            <a:spAutoFit/>
          </a:bodyPr>
          <a:lstStyle/>
          <a:p>
            <a:pPr>
              <a:lnSpc>
                <a:spcPct val="115000"/>
              </a:lnSpc>
              <a:spcAft>
                <a:spcPts val="1200"/>
              </a:spcAft>
            </a:pPr>
            <a:r>
              <a:rPr lang="ru" sz="1388">
                <a:solidFill>
                  <a:schemeClr val="dk2"/>
                </a:solidFill>
              </a:rPr>
              <a:t>Bai et al. 2022</a:t>
            </a:r>
            <a:endParaRPr sz="525"/>
          </a:p>
        </p:txBody>
      </p:sp>
      <p:sp>
        <p:nvSpPr>
          <p:cNvPr id="2515" name="Google Shape;2515;p15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r>
              <a:rPr lang="ru"/>
              <a:t>Constitutional AI (CAI)</a:t>
            </a:r>
            <a:endParaRPr/>
          </a:p>
          <a:p>
            <a:pPr>
              <a:buSzPts val="990"/>
            </a:pPr>
            <a:endParaRPr/>
          </a:p>
          <a:p>
            <a:endParaRPr/>
          </a:p>
        </p:txBody>
      </p:sp>
      <p:sp>
        <p:nvSpPr>
          <p:cNvPr id="3" name="Text Placeholder 2">
            <a:extLst>
              <a:ext uri="{FF2B5EF4-FFF2-40B4-BE49-F238E27FC236}">
                <a16:creationId xmlns:a16="http://schemas.microsoft.com/office/drawing/2014/main" id="{2EB2993B-C083-22BB-589F-A67651E0CC67}"/>
              </a:ext>
            </a:extLst>
          </p:cNvPr>
          <p:cNvSpPr>
            <a:spLocks noGrp="1"/>
          </p:cNvSpPr>
          <p:nvPr>
            <p:ph type="body" sz="quarter" idx="16"/>
          </p:nvPr>
        </p:nvSpPr>
        <p:spPr/>
        <p:txBody>
          <a:bodyPr/>
          <a:lstStyle/>
          <a:p>
            <a:endParaRPr lang="en-US"/>
          </a:p>
        </p:txBody>
      </p:sp>
      <p:sp>
        <p:nvSpPr>
          <p:cNvPr id="2" name="TextBox 1">
            <a:extLst>
              <a:ext uri="{FF2B5EF4-FFF2-40B4-BE49-F238E27FC236}">
                <a16:creationId xmlns:a16="http://schemas.microsoft.com/office/drawing/2014/main" id="{E5290EE0-0786-077D-3EDC-25B4336A152C}"/>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3604160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fontScale="90000"/>
          </a:bodyPr>
          <a:lstStyle/>
          <a:p>
            <a:r>
              <a:rPr lang="en-US" dirty="0"/>
              <a:t>Language Modeling </a:t>
            </a:r>
            <a:r>
              <a:rPr lang="en-US" sz="2800" dirty="0">
                <a:latin typeface="Corbel" panose="020B0503020204020204" pitchFamily="34" charset="0"/>
                <a:cs typeface="Calibri"/>
              </a:rPr>
              <a:t>≠</a:t>
            </a:r>
            <a:r>
              <a:rPr lang="en-US" dirty="0"/>
              <a:t> Incorporating Human Values</a:t>
            </a:r>
          </a:p>
        </p:txBody>
      </p:sp>
      <p:sp>
        <p:nvSpPr>
          <p:cNvPr id="3" name="Text Placeholder 2">
            <a:extLst>
              <a:ext uri="{FF2B5EF4-FFF2-40B4-BE49-F238E27FC236}">
                <a16:creationId xmlns:a16="http://schemas.microsoft.com/office/drawing/2014/main" id="{9D4FB2A4-D372-849B-618F-A3B4DE74F97F}"/>
              </a:ext>
            </a:extLst>
          </p:cNvPr>
          <p:cNvSpPr>
            <a:spLocks noGrp="1"/>
          </p:cNvSpPr>
          <p:nvPr>
            <p:ph type="body" sz="quarter" idx="16"/>
          </p:nvPr>
        </p:nvSpPr>
        <p:spPr/>
        <p:txBody>
          <a:bodyPr/>
          <a:lstStyle/>
          <a:p>
            <a:endParaRPr lang="en-US"/>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Human</a:t>
            </a:r>
          </a:p>
          <a:p>
            <a:pPr>
              <a:lnSpc>
                <a:spcPct val="150000"/>
              </a:lnSpc>
            </a:pPr>
            <a:r>
              <a:rPr lang="en-US" dirty="0">
                <a:latin typeface="Corbel" panose="020B0503020204020204" pitchFamily="34" charset="0"/>
              </a:rPr>
              <a:t>neither as we don’t know much about their background or experience. </a:t>
            </a:r>
          </a:p>
        </p:txBody>
      </p:sp>
      <p:sp>
        <p:nvSpPr>
          <p:cNvPr id="8" name="Rounded Rectangle 7">
            <a:extLst>
              <a:ext uri="{FF2B5EF4-FFF2-40B4-BE49-F238E27FC236}">
                <a16:creationId xmlns:a16="http://schemas.microsoft.com/office/drawing/2014/main" id="{5600DB7D-8AB9-BDFE-9B4F-140A81C9BE5F}"/>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Language</a:t>
            </a:r>
            <a:r>
              <a:rPr lang="en-US" sz="1800" dirty="0">
                <a:solidFill>
                  <a:schemeClr val="tx1"/>
                </a:solidFill>
                <a:latin typeface="Corbel" panose="020B0503020204020204" pitchFamily="34" charset="0"/>
                <a:cs typeface="Calibri"/>
              </a:rPr>
              <a:t> models </a:t>
            </a:r>
            <a:r>
              <a:rPr lang="en-US" sz="1800" spc="-11" dirty="0">
                <a:solidFill>
                  <a:schemeClr val="tx1"/>
                </a:solidFill>
                <a:latin typeface="Corbel" panose="020B0503020204020204" pitchFamily="34" charset="0"/>
                <a:cs typeface="Calibri"/>
              </a:rPr>
              <a:t>are</a:t>
            </a:r>
            <a:r>
              <a:rPr lang="en-US" sz="1800" spc="-8"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not aligned</a:t>
            </a:r>
            <a:r>
              <a:rPr lang="en-US" sz="1800" spc="8"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with</a:t>
            </a:r>
            <a:r>
              <a:rPr lang="en-US" sz="1800" spc="-8" dirty="0">
                <a:solidFill>
                  <a:schemeClr val="tx1"/>
                </a:solidFill>
                <a:latin typeface="Corbel" panose="020B0503020204020204" pitchFamily="34" charset="0"/>
                <a:cs typeface="Calibri"/>
              </a:rPr>
              <a:t> </a:t>
            </a:r>
            <a:r>
              <a:rPr lang="en-US" sz="1800" spc="-8" dirty="0">
                <a:solidFill>
                  <a:srgbClr val="C00000"/>
                </a:solidFill>
                <a:latin typeface="Corbel" panose="020B0503020204020204" pitchFamily="34" charset="0"/>
                <a:cs typeface="Calibri"/>
              </a:rPr>
              <a:t>human values</a:t>
            </a:r>
            <a:r>
              <a:rPr lang="en-US" sz="1800" spc="-8" dirty="0">
                <a:solidFill>
                  <a:schemeClr val="tx1"/>
                </a:solid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Zhao</a:t>
            </a:r>
            <a:r>
              <a:rPr lang="en-US" sz="1800" u="heavy" dirty="0">
                <a:solidFill>
                  <a:schemeClr val="tx1"/>
                </a:solidFill>
                <a:uFill>
                  <a:solidFill>
                    <a:srgbClr val="007B92"/>
                  </a:solidFill>
                </a:uFill>
                <a:latin typeface="Corbel" panose="020B0503020204020204" pitchFamily="34" charset="0"/>
                <a:cs typeface="Calibri"/>
              </a:rPr>
              <a:t> et</a:t>
            </a:r>
            <a:r>
              <a:rPr lang="en-US" sz="1800" u="heavy" spc="-15" dirty="0">
                <a:solidFill>
                  <a:schemeClr val="tx1"/>
                </a:solidFill>
                <a:uFill>
                  <a:solidFill>
                    <a:srgbClr val="007B92"/>
                  </a:solidFill>
                </a:uFill>
                <a:latin typeface="Corbel" panose="020B0503020204020204" pitchFamily="34" charset="0"/>
                <a:cs typeface="Calibri"/>
              </a:rPr>
              <a:t> </a:t>
            </a:r>
            <a:r>
              <a:rPr lang="en-US" sz="1800" u="heavy" dirty="0">
                <a:solidFill>
                  <a:schemeClr val="tx1"/>
                </a:solidFill>
                <a:uFill>
                  <a:solidFill>
                    <a:srgbClr val="007B92"/>
                  </a:solidFill>
                </a:uFill>
                <a:latin typeface="Corbel" panose="020B0503020204020204" pitchFamily="34" charset="0"/>
                <a:cs typeface="Calibri"/>
              </a:rPr>
              <a:t>al.,</a:t>
            </a:r>
            <a:r>
              <a:rPr lang="en-US" sz="1800" u="heavy" spc="-4" dirty="0">
                <a:solidFill>
                  <a:schemeClr val="tx1"/>
                </a:solidFill>
                <a:uFill>
                  <a:solidFill>
                    <a:srgbClr val="007B92"/>
                  </a:solidFill>
                </a:uFill>
                <a:latin typeface="Corbel" panose="020B0503020204020204" pitchFamily="34" charset="0"/>
                <a:cs typeface="Calibri"/>
              </a:rPr>
              <a:t> </a:t>
            </a:r>
            <a:r>
              <a:rPr lang="en-US" sz="1800" u="heavy" spc="-8" dirty="0">
                <a:solidFill>
                  <a:schemeClr val="tx1"/>
                </a:solidFill>
                <a:uFill>
                  <a:solidFill>
                    <a:srgbClr val="007B92"/>
                  </a:solidFill>
                </a:uFill>
                <a:latin typeface="Corbel" panose="020B0503020204020204" pitchFamily="34" charset="0"/>
                <a:cs typeface="Calibri"/>
              </a:rPr>
              <a:t>2021</a:t>
            </a:r>
            <a:r>
              <a:rPr lang="en-US" sz="1800" spc="-8" dirty="0">
                <a:solidFill>
                  <a:schemeClr val="tx1"/>
                </a:solidFill>
                <a:latin typeface="Corbel" panose="020B0503020204020204" pitchFamily="34" charset="0"/>
                <a:cs typeface="Calibri"/>
              </a:rPr>
              <a:t>].</a:t>
            </a:r>
            <a:endParaRPr lang="en-US" sz="1800" dirty="0">
              <a:solidFill>
                <a:schemeClr val="tx1"/>
              </a:solidFill>
            </a:endParaRPr>
          </a:p>
        </p:txBody>
      </p:sp>
      <p:sp>
        <p:nvSpPr>
          <p:cNvPr id="9" name="TextBox 8">
            <a:extLst>
              <a:ext uri="{FF2B5EF4-FFF2-40B4-BE49-F238E27FC236}">
                <a16:creationId xmlns:a16="http://schemas.microsoft.com/office/drawing/2014/main" id="{CA3BA44F-057A-0E38-2D82-51952744C43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Ethical-Advice Taker: Do Language Models Understand Natural Language Interventions?, Zhao et al. 2021</a:t>
            </a:r>
            <a:r>
              <a:rPr lang="en-US" sz="1050" dirty="0">
                <a:solidFill>
                  <a:srgbClr val="595959"/>
                </a:solidFill>
                <a:latin typeface="Corbel"/>
                <a:cs typeface="Arial"/>
              </a:rPr>
              <a:t>]</a:t>
            </a:r>
            <a:endParaRPr lang="en-US" sz="1050" dirty="0"/>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Tree>
    <p:extLst>
      <p:ext uri="{BB962C8B-B14F-4D97-AF65-F5344CB8AC3E}">
        <p14:creationId xmlns:p14="http://schemas.microsoft.com/office/powerpoint/2010/main" val="336985055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156"/>
          <p:cNvSpPr/>
          <p:nvPr/>
        </p:nvSpPr>
        <p:spPr>
          <a:xfrm>
            <a:off x="2236850" y="980678"/>
            <a:ext cx="1830150"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200" b="1"/>
              <a:t>A: </a:t>
            </a:r>
            <a:r>
              <a:rPr lang="ru" sz="1200"/>
              <a:t> I don’t feel comfortable writing something slanderous or defamatory about Jack Sparrow.</a:t>
            </a:r>
            <a:endParaRPr sz="1200"/>
          </a:p>
        </p:txBody>
      </p:sp>
      <p:sp>
        <p:nvSpPr>
          <p:cNvPr id="2522" name="Google Shape;2522;p156"/>
          <p:cNvSpPr/>
          <p:nvPr/>
        </p:nvSpPr>
        <p:spPr>
          <a:xfrm>
            <a:off x="2244375" y="2363603"/>
            <a:ext cx="1830150" cy="121466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200" b="1"/>
              <a:t>B: </a:t>
            </a:r>
            <a:r>
              <a:rPr lang="ru" sz="1200"/>
              <a:t>Jack Sparrow is a terrible pirate who cheats, steals and lies to get what he wants.</a:t>
            </a:r>
            <a:endParaRPr sz="1200"/>
          </a:p>
        </p:txBody>
      </p:sp>
      <p:sp>
        <p:nvSpPr>
          <p:cNvPr id="2523" name="Google Shape;2523;p156"/>
          <p:cNvSpPr/>
          <p:nvPr/>
        </p:nvSpPr>
        <p:spPr>
          <a:xfrm>
            <a:off x="4424858" y="1825066"/>
            <a:ext cx="1643625"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b="1"/>
              <a:t>A </a:t>
            </a:r>
            <a:r>
              <a:rPr lang="ru" sz="1388"/>
              <a:t>is less harmful than </a:t>
            </a:r>
            <a:r>
              <a:rPr lang="ru" sz="1388" b="1"/>
              <a:t>B</a:t>
            </a:r>
            <a:endParaRPr sz="1388" b="1"/>
          </a:p>
        </p:txBody>
      </p:sp>
      <p:cxnSp>
        <p:nvCxnSpPr>
          <p:cNvPr id="2524" name="Google Shape;2524;p156"/>
          <p:cNvCxnSpPr>
            <a:stCxn id="2525" idx="3"/>
            <a:endCxn id="2521" idx="1"/>
          </p:cNvCxnSpPr>
          <p:nvPr/>
        </p:nvCxnSpPr>
        <p:spPr>
          <a:xfrm flipV="1">
            <a:off x="1802862" y="1550378"/>
            <a:ext cx="433988" cy="626329"/>
          </a:xfrm>
          <a:prstGeom prst="straightConnector1">
            <a:avLst/>
          </a:prstGeom>
          <a:noFill/>
          <a:ln w="9525" cap="flat" cmpd="sng">
            <a:solidFill>
              <a:schemeClr val="dk2"/>
            </a:solidFill>
            <a:prstDash val="solid"/>
            <a:round/>
            <a:headEnd type="none" w="med" len="med"/>
            <a:tailEnd type="triangle" w="med" len="med"/>
          </a:ln>
        </p:spPr>
      </p:cxnSp>
      <p:cxnSp>
        <p:nvCxnSpPr>
          <p:cNvPr id="2526" name="Google Shape;2526;p156"/>
          <p:cNvCxnSpPr>
            <a:stCxn id="2525" idx="3"/>
            <a:endCxn id="2522" idx="1"/>
          </p:cNvCxnSpPr>
          <p:nvPr/>
        </p:nvCxnSpPr>
        <p:spPr>
          <a:xfrm>
            <a:off x="1802862" y="2176707"/>
            <a:ext cx="441513" cy="794228"/>
          </a:xfrm>
          <a:prstGeom prst="straightConnector1">
            <a:avLst/>
          </a:prstGeom>
          <a:noFill/>
          <a:ln w="9525" cap="flat" cmpd="sng">
            <a:solidFill>
              <a:schemeClr val="dk2"/>
            </a:solidFill>
            <a:prstDash val="solid"/>
            <a:round/>
            <a:headEnd type="none" w="med" len="med"/>
            <a:tailEnd type="triangle" w="med" len="med"/>
          </a:ln>
        </p:spPr>
      </p:cxnSp>
      <p:cxnSp>
        <p:nvCxnSpPr>
          <p:cNvPr id="2527" name="Google Shape;2527;p156"/>
          <p:cNvCxnSpPr>
            <a:stCxn id="2521" idx="3"/>
            <a:endCxn id="2523" idx="1"/>
          </p:cNvCxnSpPr>
          <p:nvPr/>
        </p:nvCxnSpPr>
        <p:spPr>
          <a:xfrm>
            <a:off x="4067000" y="1550378"/>
            <a:ext cx="357863" cy="844425"/>
          </a:xfrm>
          <a:prstGeom prst="straightConnector1">
            <a:avLst/>
          </a:prstGeom>
          <a:noFill/>
          <a:ln w="9525" cap="flat" cmpd="sng">
            <a:solidFill>
              <a:schemeClr val="dk2"/>
            </a:solidFill>
            <a:prstDash val="solid"/>
            <a:round/>
            <a:headEnd type="none" w="med" len="med"/>
            <a:tailEnd type="triangle" w="med" len="med"/>
          </a:ln>
        </p:spPr>
      </p:cxnSp>
      <p:cxnSp>
        <p:nvCxnSpPr>
          <p:cNvPr id="2528" name="Google Shape;2528;p156"/>
          <p:cNvCxnSpPr>
            <a:stCxn id="2522" idx="3"/>
            <a:endCxn id="2523" idx="1"/>
          </p:cNvCxnSpPr>
          <p:nvPr/>
        </p:nvCxnSpPr>
        <p:spPr>
          <a:xfrm rot="10800000" flipH="1">
            <a:off x="4074525" y="2394710"/>
            <a:ext cx="350325" cy="576225"/>
          </a:xfrm>
          <a:prstGeom prst="straightConnector1">
            <a:avLst/>
          </a:prstGeom>
          <a:noFill/>
          <a:ln w="9525" cap="flat" cmpd="sng">
            <a:solidFill>
              <a:schemeClr val="dk2"/>
            </a:solidFill>
            <a:prstDash val="solid"/>
            <a:round/>
            <a:headEnd type="none" w="med" len="med"/>
            <a:tailEnd type="triangle" w="med" len="med"/>
          </a:ln>
        </p:spPr>
      </p:cxnSp>
      <p:sp>
        <p:nvSpPr>
          <p:cNvPr id="2529" name="Google Shape;2529;p156"/>
          <p:cNvSpPr/>
          <p:nvPr/>
        </p:nvSpPr>
        <p:spPr>
          <a:xfrm>
            <a:off x="5884574" y="4247403"/>
            <a:ext cx="1830150"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Train a Preference Model</a:t>
            </a:r>
            <a:endParaRPr sz="1388"/>
          </a:p>
        </p:txBody>
      </p:sp>
      <p:cxnSp>
        <p:nvCxnSpPr>
          <p:cNvPr id="2530" name="Google Shape;2530;p156"/>
          <p:cNvCxnSpPr>
            <a:stCxn id="2523" idx="3"/>
            <a:endCxn id="2531" idx="0"/>
          </p:cNvCxnSpPr>
          <p:nvPr/>
        </p:nvCxnSpPr>
        <p:spPr>
          <a:xfrm>
            <a:off x="6068482" y="2394766"/>
            <a:ext cx="731138" cy="765225"/>
          </a:xfrm>
          <a:prstGeom prst="straightConnector1">
            <a:avLst/>
          </a:prstGeom>
          <a:noFill/>
          <a:ln w="9525" cap="flat" cmpd="sng">
            <a:solidFill>
              <a:schemeClr val="dk2"/>
            </a:solidFill>
            <a:prstDash val="solid"/>
            <a:round/>
            <a:headEnd type="none" w="med" len="med"/>
            <a:tailEnd type="triangle" w="med" len="med"/>
          </a:ln>
        </p:spPr>
      </p:cxnSp>
      <p:sp>
        <p:nvSpPr>
          <p:cNvPr id="2532" name="Google Shape;2532;p156"/>
          <p:cNvSpPr/>
          <p:nvPr/>
        </p:nvSpPr>
        <p:spPr>
          <a:xfrm>
            <a:off x="3338191" y="4247403"/>
            <a:ext cx="1643625"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RL New Model Against PM</a:t>
            </a:r>
            <a:endParaRPr sz="1388"/>
          </a:p>
        </p:txBody>
      </p:sp>
      <p:cxnSp>
        <p:nvCxnSpPr>
          <p:cNvPr id="2533" name="Google Shape;2533;p156"/>
          <p:cNvCxnSpPr>
            <a:stCxn id="2529" idx="1"/>
            <a:endCxn id="2532" idx="3"/>
          </p:cNvCxnSpPr>
          <p:nvPr/>
        </p:nvCxnSpPr>
        <p:spPr>
          <a:xfrm rot="10800000">
            <a:off x="4981762" y="4617134"/>
            <a:ext cx="902813" cy="0"/>
          </a:xfrm>
          <a:prstGeom prst="straightConnector1">
            <a:avLst/>
          </a:prstGeom>
          <a:noFill/>
          <a:ln w="9525" cap="flat" cmpd="sng">
            <a:solidFill>
              <a:schemeClr val="dk2"/>
            </a:solidFill>
            <a:prstDash val="solid"/>
            <a:round/>
            <a:headEnd type="none" w="med" len="med"/>
            <a:tailEnd type="triangle" w="med" len="med"/>
          </a:ln>
        </p:spPr>
      </p:cxnSp>
      <p:sp>
        <p:nvSpPr>
          <p:cNvPr id="2534" name="Google Shape;2534;p156"/>
          <p:cNvSpPr/>
          <p:nvPr/>
        </p:nvSpPr>
        <p:spPr>
          <a:xfrm>
            <a:off x="808670" y="4247403"/>
            <a:ext cx="1643625"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New Model</a:t>
            </a:r>
            <a:endParaRPr sz="1388"/>
          </a:p>
        </p:txBody>
      </p:sp>
      <p:cxnSp>
        <p:nvCxnSpPr>
          <p:cNvPr id="2535" name="Google Shape;2535;p156"/>
          <p:cNvCxnSpPr>
            <a:stCxn id="2532" idx="1"/>
            <a:endCxn id="2534" idx="3"/>
          </p:cNvCxnSpPr>
          <p:nvPr/>
        </p:nvCxnSpPr>
        <p:spPr>
          <a:xfrm rot="10800000">
            <a:off x="2452253" y="4617134"/>
            <a:ext cx="885938" cy="0"/>
          </a:xfrm>
          <a:prstGeom prst="straightConnector1">
            <a:avLst/>
          </a:prstGeom>
          <a:noFill/>
          <a:ln w="9525" cap="flat" cmpd="sng">
            <a:solidFill>
              <a:schemeClr val="dk2"/>
            </a:solidFill>
            <a:prstDash val="solid"/>
            <a:round/>
            <a:headEnd type="none" w="med" len="med"/>
            <a:tailEnd type="triangle" w="med" len="med"/>
          </a:ln>
        </p:spPr>
      </p:cxnSp>
      <p:sp>
        <p:nvSpPr>
          <p:cNvPr id="2536" name="Google Shape;2536;p156"/>
          <p:cNvSpPr txBox="1"/>
          <p:nvPr/>
        </p:nvSpPr>
        <p:spPr>
          <a:xfrm>
            <a:off x="4592996" y="747228"/>
            <a:ext cx="1307363" cy="611804"/>
          </a:xfrm>
          <a:prstGeom prst="rect">
            <a:avLst/>
          </a:prstGeom>
          <a:noFill/>
          <a:ln>
            <a:noFill/>
          </a:ln>
        </p:spPr>
        <p:txBody>
          <a:bodyPr spcFirstLastPara="1" wrap="square" lIns="91425" tIns="91425" rIns="91425" bIns="91425" anchor="t" anchorCtr="0">
            <a:spAutoFit/>
          </a:bodyPr>
          <a:lstStyle/>
          <a:p>
            <a:pPr algn="ctr"/>
            <a:r>
              <a:rPr lang="ru" sz="1388"/>
              <a:t>“Choose the least harmful”</a:t>
            </a:r>
            <a:endParaRPr sz="1388"/>
          </a:p>
        </p:txBody>
      </p:sp>
      <p:cxnSp>
        <p:nvCxnSpPr>
          <p:cNvPr id="2537" name="Google Shape;2537;p156"/>
          <p:cNvCxnSpPr>
            <a:stCxn id="2536" idx="2"/>
            <a:endCxn id="2523" idx="0"/>
          </p:cNvCxnSpPr>
          <p:nvPr/>
        </p:nvCxnSpPr>
        <p:spPr>
          <a:xfrm flipH="1">
            <a:off x="5246671" y="1359032"/>
            <a:ext cx="7" cy="466034"/>
          </a:xfrm>
          <a:prstGeom prst="straightConnector1">
            <a:avLst/>
          </a:prstGeom>
          <a:noFill/>
          <a:ln w="9525" cap="flat" cmpd="sng">
            <a:solidFill>
              <a:schemeClr val="dk2"/>
            </a:solidFill>
            <a:prstDash val="solid"/>
            <a:round/>
            <a:headEnd type="none" w="med" len="med"/>
            <a:tailEnd type="triangle" w="med" len="med"/>
          </a:ln>
        </p:spPr>
      </p:cxnSp>
      <p:sp>
        <p:nvSpPr>
          <p:cNvPr id="2525" name="Google Shape;2525;p156"/>
          <p:cNvSpPr txBox="1"/>
          <p:nvPr/>
        </p:nvSpPr>
        <p:spPr>
          <a:xfrm>
            <a:off x="159237" y="1550428"/>
            <a:ext cx="1643625" cy="1252557"/>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write something slanderous about Jack Sparrow.” </a:t>
            </a:r>
            <a:endParaRPr sz="1388">
              <a:solidFill>
                <a:schemeClr val="dk1"/>
              </a:solidFill>
            </a:endParaRPr>
          </a:p>
          <a:p>
            <a:endParaRPr sz="1388"/>
          </a:p>
        </p:txBody>
      </p:sp>
      <p:sp>
        <p:nvSpPr>
          <p:cNvPr id="2531" name="Google Shape;2531;p156"/>
          <p:cNvSpPr/>
          <p:nvPr/>
        </p:nvSpPr>
        <p:spPr>
          <a:xfrm>
            <a:off x="5884574" y="3159991"/>
            <a:ext cx="1830150" cy="739463"/>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Preference Model Data</a:t>
            </a:r>
            <a:endParaRPr sz="1388"/>
          </a:p>
        </p:txBody>
      </p:sp>
      <p:cxnSp>
        <p:nvCxnSpPr>
          <p:cNvPr id="2538" name="Google Shape;2538;p156"/>
          <p:cNvCxnSpPr>
            <a:stCxn id="2531" idx="2"/>
          </p:cNvCxnSpPr>
          <p:nvPr/>
        </p:nvCxnSpPr>
        <p:spPr>
          <a:xfrm>
            <a:off x="6799649" y="3899453"/>
            <a:ext cx="0" cy="347963"/>
          </a:xfrm>
          <a:prstGeom prst="straightConnector1">
            <a:avLst/>
          </a:prstGeom>
          <a:noFill/>
          <a:ln w="9525" cap="flat" cmpd="sng">
            <a:solidFill>
              <a:schemeClr val="dk2"/>
            </a:solidFill>
            <a:prstDash val="solid"/>
            <a:round/>
            <a:headEnd type="none" w="med" len="med"/>
            <a:tailEnd type="triangle" w="med" len="med"/>
          </a:ln>
        </p:spPr>
      </p:cxnSp>
      <p:sp>
        <p:nvSpPr>
          <p:cNvPr id="2539" name="Google Shape;2539;p156"/>
          <p:cNvSpPr/>
          <p:nvPr/>
        </p:nvSpPr>
        <p:spPr>
          <a:xfrm>
            <a:off x="6263111" y="683384"/>
            <a:ext cx="1643625" cy="739463"/>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Original RLHF Model</a:t>
            </a:r>
            <a:endParaRPr sz="1388"/>
          </a:p>
        </p:txBody>
      </p:sp>
      <p:cxnSp>
        <p:nvCxnSpPr>
          <p:cNvPr id="2540" name="Google Shape;2540;p156"/>
          <p:cNvCxnSpPr>
            <a:stCxn id="2539" idx="1"/>
            <a:endCxn id="2536" idx="3"/>
          </p:cNvCxnSpPr>
          <p:nvPr/>
        </p:nvCxnSpPr>
        <p:spPr>
          <a:xfrm flipH="1">
            <a:off x="5900359" y="1053116"/>
            <a:ext cx="362752" cy="14"/>
          </a:xfrm>
          <a:prstGeom prst="straightConnector1">
            <a:avLst/>
          </a:prstGeom>
          <a:noFill/>
          <a:ln w="9525" cap="flat" cmpd="sng">
            <a:solidFill>
              <a:schemeClr val="dk2"/>
            </a:solidFill>
            <a:prstDash val="solid"/>
            <a:round/>
            <a:headEnd type="none" w="med" len="med"/>
            <a:tailEnd type="triangle" w="med" len="med"/>
          </a:ln>
        </p:spPr>
      </p:cxnSp>
      <p:sp>
        <p:nvSpPr>
          <p:cNvPr id="2541" name="Google Shape;2541;p156"/>
          <p:cNvSpPr txBox="1"/>
          <p:nvPr/>
        </p:nvSpPr>
        <p:spPr>
          <a:xfrm>
            <a:off x="7110935" y="2253357"/>
            <a:ext cx="2073600" cy="468771"/>
          </a:xfrm>
          <a:prstGeom prst="rect">
            <a:avLst/>
          </a:prstGeom>
          <a:noFill/>
          <a:ln>
            <a:noFill/>
          </a:ln>
        </p:spPr>
        <p:txBody>
          <a:bodyPr spcFirstLastPara="1" wrap="square" lIns="34284" tIns="34284" rIns="34284" bIns="34284" anchor="t" anchorCtr="0">
            <a:spAutoFit/>
          </a:bodyPr>
          <a:lstStyle/>
          <a:p>
            <a:pPr>
              <a:lnSpc>
                <a:spcPct val="115000"/>
              </a:lnSpc>
              <a:spcAft>
                <a:spcPts val="1200"/>
              </a:spcAft>
            </a:pPr>
            <a:r>
              <a:rPr lang="ru" sz="1388">
                <a:solidFill>
                  <a:schemeClr val="dk2"/>
                </a:solidFill>
              </a:rPr>
              <a:t>Bai et al. 2022</a:t>
            </a:r>
            <a:endParaRPr sz="525"/>
          </a:p>
        </p:txBody>
      </p:sp>
      <p:sp>
        <p:nvSpPr>
          <p:cNvPr id="2543" name="Google Shape;2543;p15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r>
              <a:rPr lang="ru"/>
              <a:t>Constitutional AI (CAI)</a:t>
            </a:r>
            <a:endParaRPr/>
          </a:p>
          <a:p>
            <a:pPr>
              <a:buSzPts val="990"/>
            </a:pPr>
            <a:endParaRPr/>
          </a:p>
          <a:p>
            <a:endParaRPr/>
          </a:p>
        </p:txBody>
      </p:sp>
      <p:sp>
        <p:nvSpPr>
          <p:cNvPr id="3" name="Text Placeholder 2">
            <a:extLst>
              <a:ext uri="{FF2B5EF4-FFF2-40B4-BE49-F238E27FC236}">
                <a16:creationId xmlns:a16="http://schemas.microsoft.com/office/drawing/2014/main" id="{A84DCBAE-165F-F3C8-A87C-6E9E1D071D00}"/>
              </a:ext>
            </a:extLst>
          </p:cNvPr>
          <p:cNvSpPr>
            <a:spLocks noGrp="1"/>
          </p:cNvSpPr>
          <p:nvPr>
            <p:ph type="body" sz="quarter" idx="16"/>
          </p:nvPr>
        </p:nvSpPr>
        <p:spPr/>
        <p:txBody>
          <a:bodyPr/>
          <a:lstStyle/>
          <a:p>
            <a:endParaRPr lang="en-US"/>
          </a:p>
        </p:txBody>
      </p:sp>
      <p:sp>
        <p:nvSpPr>
          <p:cNvPr id="2" name="TextBox 1">
            <a:extLst>
              <a:ext uri="{FF2B5EF4-FFF2-40B4-BE49-F238E27FC236}">
                <a16:creationId xmlns:a16="http://schemas.microsoft.com/office/drawing/2014/main" id="{349428CD-EFF5-1462-37FD-4D76A8D2B297}"/>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4755932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sp>
        <p:nvSpPr>
          <p:cNvPr id="2548" name="Google Shape;2548;p157"/>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549" name="Google Shape;2549;p15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endParaRPr/>
          </a:p>
        </p:txBody>
      </p:sp>
      <p:sp>
        <p:nvSpPr>
          <p:cNvPr id="2550" name="Google Shape;2550;p157"/>
          <p:cNvSpPr txBox="1">
            <a:spLocks noGrp="1"/>
          </p:cNvSpPr>
          <p:nvPr>
            <p:ph type="body" sz="quarter" idx="16"/>
          </p:nvPr>
        </p:nvSpPr>
        <p:spPr>
          <a:prstGeom prst="rect">
            <a:avLst/>
          </a:prstGeom>
        </p:spPr>
        <p:txBody>
          <a:bodyPr spcFirstLastPara="1" wrap="square" lIns="91425" tIns="91425" rIns="91425" bIns="91425" anchor="t" anchorCtr="0">
            <a:normAutofit fontScale="92500" lnSpcReduction="20000"/>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r>
              <a:rPr lang="ru"/>
              <a:t>Offline RL for RLHF: fewer reward model passes</a:t>
            </a:r>
            <a:endParaRPr/>
          </a:p>
          <a:p>
            <a:pPr lvl="1"/>
            <a:r>
              <a:rPr lang="ru"/>
              <a:t>Implicit language Q-learning (ILQL), Snell et al. 2022</a:t>
            </a:r>
            <a:endParaRPr/>
          </a:p>
          <a:p>
            <a:pPr lvl="1"/>
            <a:r>
              <a:rPr lang="ru"/>
              <a:t>Advantage-Leftover Lunch RL (A-LoL), Baheti et al. 2023</a:t>
            </a:r>
            <a:endParaRPr/>
          </a:p>
          <a:p>
            <a:r>
              <a:rPr lang="ru"/>
              <a:t>Different feedback types: moving beyond bandits</a:t>
            </a:r>
            <a:endParaRPr/>
          </a:p>
          <a:p>
            <a:pPr lvl="1"/>
            <a:r>
              <a:rPr lang="ru"/>
              <a:t>fine-grained written feedback, Wu et al. 2023</a:t>
            </a:r>
            <a:endParaRPr/>
          </a:p>
          <a:p>
            <a:r>
              <a:rPr lang="ru"/>
              <a:t>Constitutional AI</a:t>
            </a:r>
            <a:endParaRPr/>
          </a:p>
          <a:p>
            <a:pPr lvl="1"/>
            <a:r>
              <a:rPr lang="ru"/>
              <a:t>Bai et al. 2022</a:t>
            </a:r>
            <a:endParaRPr/>
          </a:p>
          <a:p>
            <a:r>
              <a:rPr lang="ru"/>
              <a:t>Direct Preference Optimization (DPO) and peers</a:t>
            </a:r>
            <a:endParaRPr/>
          </a:p>
          <a:p>
            <a:pPr lvl="1"/>
            <a:r>
              <a:rPr lang="ru"/>
              <a:t>Rafailov et al. 2023, ΨPO Azar et al. 2023</a:t>
            </a:r>
            <a:endParaRPr/>
          </a:p>
        </p:txBody>
      </p:sp>
      <p:sp>
        <p:nvSpPr>
          <p:cNvPr id="2" name="TextBox 1">
            <a:extLst>
              <a:ext uri="{FF2B5EF4-FFF2-40B4-BE49-F238E27FC236}">
                <a16:creationId xmlns:a16="http://schemas.microsoft.com/office/drawing/2014/main" id="{0C575F03-CD4B-0F11-BB81-12529F70DEC2}"/>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22830817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158"/>
          <p:cNvSpPr txBox="1">
            <a:spLocks noGrp="1"/>
          </p:cNvSpPr>
          <p:nvPr>
            <p:ph type="title"/>
          </p:nvPr>
        </p:nvSpPr>
        <p:spPr>
          <a:prstGeom prst="rect">
            <a:avLst/>
          </a:prstGeom>
          <a:noFill/>
          <a:ln>
            <a:noFill/>
          </a:ln>
        </p:spPr>
        <p:txBody>
          <a:bodyPr spcFirstLastPara="1" wrap="square" lIns="91397" tIns="91397" rIns="91397" bIns="91397" anchor="t" anchorCtr="0">
            <a:normAutofit fontScale="90000"/>
          </a:bodyPr>
          <a:lstStyle/>
          <a:p>
            <a:pPr>
              <a:buClr>
                <a:srgbClr val="000000"/>
              </a:buClr>
              <a:buSzPct val="96000"/>
            </a:pPr>
            <a:r>
              <a:rPr lang="ru" dirty="0"/>
              <a:t>Reinforcement learning: emerging directions</a:t>
            </a:r>
            <a:br>
              <a:rPr lang="ru" dirty="0"/>
            </a:br>
            <a:r>
              <a:rPr lang="ru" sz="2700" dirty="0"/>
              <a:t>Direct Preference Optimization (DPO)</a:t>
            </a:r>
            <a:endParaRPr dirty="0"/>
          </a:p>
        </p:txBody>
      </p:sp>
      <p:sp>
        <p:nvSpPr>
          <p:cNvPr id="2557" name="Google Shape;2557;p158"/>
          <p:cNvSpPr txBox="1">
            <a:spLocks noGrp="1"/>
          </p:cNvSpPr>
          <p:nvPr>
            <p:ph type="body" sz="quarter" idx="16"/>
          </p:nvPr>
        </p:nvSpPr>
        <p:spPr>
          <a:prstGeom prst="rect">
            <a:avLst/>
          </a:prstGeom>
          <a:noFill/>
          <a:ln>
            <a:noFill/>
          </a:ln>
        </p:spPr>
        <p:txBody>
          <a:bodyPr spcFirstLastPara="1" wrap="square" lIns="91397" tIns="91397" rIns="91397" bIns="91397" anchor="t" anchorCtr="0">
            <a:normAutofit/>
          </a:bodyPr>
          <a:lstStyle/>
          <a:p>
            <a:pPr marL="0" indent="0">
              <a:buNone/>
            </a:pPr>
            <a:r>
              <a:rPr lang="ru">
                <a:solidFill>
                  <a:srgbClr val="585858"/>
                </a:solidFill>
              </a:rPr>
              <a:t>Core idea: </a:t>
            </a:r>
            <a:r>
              <a:rPr lang="ru" b="1">
                <a:solidFill>
                  <a:srgbClr val="585858"/>
                </a:solidFill>
              </a:rPr>
              <a:t>derive closed form solution to RLHF preference modeling problem</a:t>
            </a:r>
            <a:endParaRPr b="1">
              <a:solidFill>
                <a:srgbClr val="585858"/>
              </a:solidFill>
            </a:endParaRPr>
          </a:p>
          <a:p>
            <a:pPr marL="457200" indent="-342900"/>
            <a:r>
              <a:rPr lang="ru">
                <a:solidFill>
                  <a:srgbClr val="585858"/>
                </a:solidFill>
                <a:latin typeface="Arial"/>
                <a:ea typeface="Arial"/>
                <a:cs typeface="Arial"/>
                <a:sym typeface="Arial"/>
              </a:rPr>
              <a:t>does not have </a:t>
            </a:r>
            <a:r>
              <a:rPr lang="ru">
                <a:solidFill>
                  <a:srgbClr val="585858"/>
                </a:solidFill>
              </a:rPr>
              <a:t>separate RM and policy</a:t>
            </a:r>
            <a:r>
              <a:rPr lang="ru">
                <a:solidFill>
                  <a:srgbClr val="585858"/>
                </a:solidFill>
                <a:latin typeface="Arial"/>
                <a:ea typeface="Arial"/>
                <a:cs typeface="Arial"/>
                <a:sym typeface="Arial"/>
              </a:rPr>
              <a:t> optimization steps (could be needed, could cause mismatch)</a:t>
            </a:r>
            <a:endParaRPr/>
          </a:p>
          <a:p>
            <a:pPr marL="457200" indent="-342900"/>
            <a:r>
              <a:rPr lang="ru">
                <a:solidFill>
                  <a:srgbClr val="585858"/>
                </a:solidFill>
              </a:rPr>
              <a:t>recent success on open chat models (Zephyr / Tulu 2), still lags ChatGPT et al.</a:t>
            </a:r>
            <a:endParaRPr>
              <a:solidFill>
                <a:srgbClr val="585858"/>
              </a:solidFill>
            </a:endParaRPr>
          </a:p>
          <a:p>
            <a:pPr marL="457200" indent="-342900">
              <a:buClr>
                <a:srgbClr val="585858"/>
              </a:buClr>
            </a:pPr>
            <a:r>
              <a:rPr lang="ru">
                <a:solidFill>
                  <a:srgbClr val="585858"/>
                </a:solidFill>
              </a:rPr>
              <a:t>evolving </a:t>
            </a:r>
            <a:r>
              <a:rPr lang="ru" i="1">
                <a:solidFill>
                  <a:srgbClr val="585858"/>
                </a:solidFill>
              </a:rPr>
              <a:t>very</a:t>
            </a:r>
            <a:r>
              <a:rPr lang="ru">
                <a:solidFill>
                  <a:srgbClr val="585858"/>
                </a:solidFill>
              </a:rPr>
              <a:t> fast (can share more offline)</a:t>
            </a:r>
            <a:endParaRPr>
              <a:solidFill>
                <a:srgbClr val="585858"/>
              </a:solidFill>
            </a:endParaRPr>
          </a:p>
        </p:txBody>
      </p:sp>
      <p:sp>
        <p:nvSpPr>
          <p:cNvPr id="2559" name="Google Shape;2559;p158"/>
          <p:cNvSpPr txBox="1"/>
          <p:nvPr/>
        </p:nvSpPr>
        <p:spPr>
          <a:xfrm>
            <a:off x="1440850" y="4663223"/>
            <a:ext cx="4972500" cy="334783"/>
          </a:xfrm>
          <a:prstGeom prst="rect">
            <a:avLst/>
          </a:prstGeom>
          <a:noFill/>
          <a:ln>
            <a:noFill/>
          </a:ln>
        </p:spPr>
        <p:txBody>
          <a:bodyPr spcFirstLastPara="1" wrap="square" lIns="45694" tIns="45694" rIns="45694" bIns="45694" anchor="t" anchorCtr="0">
            <a:spAutoFit/>
          </a:bodyPr>
          <a:lstStyle/>
          <a:p>
            <a:pPr>
              <a:buClr>
                <a:srgbClr val="222222"/>
              </a:buClr>
              <a:buSzPts val="1600"/>
            </a:pPr>
            <a:r>
              <a:rPr lang="ru" sz="788">
                <a:solidFill>
                  <a:srgbClr val="222222"/>
                </a:solidFill>
              </a:rPr>
              <a:t>Rafailov, Rafael, et al. "Direct preference optimization: Your language model is secretly a reward model." </a:t>
            </a:r>
            <a:r>
              <a:rPr lang="ru" sz="788" i="1">
                <a:solidFill>
                  <a:srgbClr val="222222"/>
                </a:solidFill>
              </a:rPr>
              <a:t>arXiv preprint arXiv:2305.18290</a:t>
            </a:r>
            <a:r>
              <a:rPr lang="ru" sz="788">
                <a:solidFill>
                  <a:srgbClr val="222222"/>
                </a:solidFill>
              </a:rPr>
              <a:t> (2023).</a:t>
            </a:r>
            <a:endParaRPr sz="1575"/>
          </a:p>
        </p:txBody>
      </p:sp>
      <p:pic>
        <p:nvPicPr>
          <p:cNvPr id="2560" name="Google Shape;2560;p158" descr="Screenshot 2023-08-24 at 7.13.32 PM.png"/>
          <p:cNvPicPr preferRelativeResize="0"/>
          <p:nvPr/>
        </p:nvPicPr>
        <p:blipFill rotWithShape="1">
          <a:blip r:embed="rId3">
            <a:alphaModFix/>
          </a:blip>
          <a:srcRect/>
          <a:stretch/>
        </p:blipFill>
        <p:spPr>
          <a:xfrm>
            <a:off x="5037628" y="3277971"/>
            <a:ext cx="2789495" cy="496390"/>
          </a:xfrm>
          <a:prstGeom prst="rect">
            <a:avLst/>
          </a:prstGeom>
          <a:noFill/>
          <a:ln>
            <a:noFill/>
          </a:ln>
        </p:spPr>
      </p:pic>
      <p:pic>
        <p:nvPicPr>
          <p:cNvPr id="2561" name="Google Shape;2561;p158" descr="Google Shape;4485;p252"/>
          <p:cNvPicPr preferRelativeResize="0"/>
          <p:nvPr/>
        </p:nvPicPr>
        <p:blipFill rotWithShape="1">
          <a:blip r:embed="rId4">
            <a:alphaModFix/>
          </a:blip>
          <a:srcRect/>
          <a:stretch/>
        </p:blipFill>
        <p:spPr>
          <a:xfrm>
            <a:off x="877602" y="3369019"/>
            <a:ext cx="3421634" cy="314306"/>
          </a:xfrm>
          <a:prstGeom prst="rect">
            <a:avLst/>
          </a:prstGeom>
          <a:noFill/>
          <a:ln>
            <a:noFill/>
          </a:ln>
        </p:spPr>
      </p:pic>
      <p:sp>
        <p:nvSpPr>
          <p:cNvPr id="2562" name="Google Shape;2562;p158"/>
          <p:cNvSpPr txBox="1"/>
          <p:nvPr/>
        </p:nvSpPr>
        <p:spPr>
          <a:xfrm>
            <a:off x="1780448" y="3827969"/>
            <a:ext cx="1615950" cy="305865"/>
          </a:xfrm>
          <a:prstGeom prst="rect">
            <a:avLst/>
          </a:prstGeom>
          <a:noFill/>
          <a:ln>
            <a:noFill/>
          </a:ln>
        </p:spPr>
        <p:txBody>
          <a:bodyPr spcFirstLastPara="1" wrap="square" lIns="45694" tIns="45694" rIns="45694" bIns="45694" anchor="t" anchorCtr="0">
            <a:spAutoFit/>
          </a:bodyPr>
          <a:lstStyle/>
          <a:p>
            <a:pPr>
              <a:buSzPts val="3700"/>
            </a:pPr>
            <a:r>
              <a:rPr lang="ru" sz="1388"/>
              <a:t>Reward model loss</a:t>
            </a:r>
            <a:endParaRPr sz="1388"/>
          </a:p>
        </p:txBody>
      </p:sp>
      <p:sp>
        <p:nvSpPr>
          <p:cNvPr id="2563" name="Google Shape;2563;p158"/>
          <p:cNvSpPr txBox="1"/>
          <p:nvPr/>
        </p:nvSpPr>
        <p:spPr>
          <a:xfrm>
            <a:off x="5376207" y="3827969"/>
            <a:ext cx="2436188" cy="305865"/>
          </a:xfrm>
          <a:prstGeom prst="rect">
            <a:avLst/>
          </a:prstGeom>
          <a:noFill/>
          <a:ln>
            <a:noFill/>
          </a:ln>
        </p:spPr>
        <p:txBody>
          <a:bodyPr spcFirstLastPara="1" wrap="square" lIns="45694" tIns="45694" rIns="45694" bIns="45694" anchor="t" anchorCtr="0">
            <a:spAutoFit/>
          </a:bodyPr>
          <a:lstStyle/>
          <a:p>
            <a:pPr>
              <a:buSzPts val="3700"/>
            </a:pPr>
            <a:r>
              <a:rPr lang="ru" sz="1388"/>
              <a:t>DPO optimal policy derivation</a:t>
            </a:r>
            <a:endParaRPr sz="1388"/>
          </a:p>
        </p:txBody>
      </p:sp>
      <p:sp>
        <p:nvSpPr>
          <p:cNvPr id="2" name="TextBox 1">
            <a:extLst>
              <a:ext uri="{FF2B5EF4-FFF2-40B4-BE49-F238E27FC236}">
                <a16:creationId xmlns:a16="http://schemas.microsoft.com/office/drawing/2014/main" id="{20B8251B-C6AC-9FD4-E7AE-71FCE3573EFD}"/>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8545339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0C794-3187-D150-4D39-378918C6B6E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C8E5D3B-459D-5310-45C1-C664740E6083}"/>
              </a:ext>
            </a:extLst>
          </p:cNvPr>
          <p:cNvSpPr>
            <a:spLocks noGrp="1"/>
          </p:cNvSpPr>
          <p:nvPr>
            <p:ph type="body" sz="quarter" idx="16"/>
          </p:nvPr>
        </p:nvSpPr>
        <p:spPr/>
        <p:txBody>
          <a:bodyPr/>
          <a:lstStyle/>
          <a:p>
            <a:endParaRPr lang="en-US"/>
          </a:p>
        </p:txBody>
      </p:sp>
      <p:pic>
        <p:nvPicPr>
          <p:cNvPr id="5" name="Picture 4" descr="A math equations and formulas&#10;&#10;Description automatically generated with medium confidence">
            <a:extLst>
              <a:ext uri="{FF2B5EF4-FFF2-40B4-BE49-F238E27FC236}">
                <a16:creationId xmlns:a16="http://schemas.microsoft.com/office/drawing/2014/main" id="{77A2466A-DEC8-650B-F6EB-7D3AF38BD4C9}"/>
              </a:ext>
            </a:extLst>
          </p:cNvPr>
          <p:cNvPicPr>
            <a:picLocks noChangeAspect="1"/>
          </p:cNvPicPr>
          <p:nvPr/>
        </p:nvPicPr>
        <p:blipFill>
          <a:blip r:embed="rId3"/>
          <a:stretch>
            <a:fillRect/>
          </a:stretch>
        </p:blipFill>
        <p:spPr>
          <a:xfrm>
            <a:off x="837681" y="1051370"/>
            <a:ext cx="7772400" cy="3756131"/>
          </a:xfrm>
          <a:prstGeom prst="rect">
            <a:avLst/>
          </a:prstGeom>
        </p:spPr>
      </p:pic>
      <p:sp>
        <p:nvSpPr>
          <p:cNvPr id="6" name="TextBox 5">
            <a:extLst>
              <a:ext uri="{FF2B5EF4-FFF2-40B4-BE49-F238E27FC236}">
                <a16:creationId xmlns:a16="http://schemas.microsoft.com/office/drawing/2014/main" id="{17A1E51E-067A-6924-56C5-FDCF0EC25D96}"/>
              </a:ext>
            </a:extLst>
          </p:cNvPr>
          <p:cNvSpPr txBox="1"/>
          <p:nvPr/>
        </p:nvSpPr>
        <p:spPr>
          <a:xfrm>
            <a:off x="-492981" y="2822713"/>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8736006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6" name="Google Shape;2586;p161"/>
          <p:cNvSpPr txBox="1">
            <a:spLocks noGrp="1"/>
          </p:cNvSpPr>
          <p:nvPr>
            <p:ph type="title"/>
          </p:nvPr>
        </p:nvSpPr>
        <p:spPr>
          <a:prstGeom prst="rect">
            <a:avLst/>
          </a:prstGeom>
        </p:spPr>
        <p:txBody>
          <a:bodyPr spcFirstLastPara="1" wrap="square" lIns="91425" tIns="91425" rIns="91425" bIns="91425" anchor="t" anchorCtr="0">
            <a:normAutofit/>
          </a:bodyPr>
          <a:lstStyle/>
          <a:p>
            <a:r>
              <a:rPr lang="ru"/>
              <a:t>Questions to ask: Models</a:t>
            </a:r>
            <a:endParaRPr/>
          </a:p>
        </p:txBody>
      </p:sp>
      <p:sp>
        <p:nvSpPr>
          <p:cNvPr id="2585" name="Google Shape;2585;p161"/>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457200" indent="-342900"/>
            <a:r>
              <a:rPr lang="ru" b="1"/>
              <a:t>Base model biases</a:t>
            </a:r>
            <a:r>
              <a:rPr lang="ru"/>
              <a:t>: Do different base models cause different biases or failure modes?</a:t>
            </a:r>
            <a:endParaRPr/>
          </a:p>
          <a:p>
            <a:pPr marL="457200" indent="-342900"/>
            <a:r>
              <a:rPr lang="ru" b="1"/>
              <a:t>Sequential model evaluation in RLHF</a:t>
            </a:r>
            <a:r>
              <a:rPr lang="ru"/>
              <a:t>: How do biases change with instruction tuning, RL, more training, less, etc.?</a:t>
            </a:r>
            <a:endParaRPr/>
          </a:p>
        </p:txBody>
      </p:sp>
      <p:sp>
        <p:nvSpPr>
          <p:cNvPr id="2" name="TextBox 1">
            <a:extLst>
              <a:ext uri="{FF2B5EF4-FFF2-40B4-BE49-F238E27FC236}">
                <a16:creationId xmlns:a16="http://schemas.microsoft.com/office/drawing/2014/main" id="{215E514F-E678-A205-3675-D6F890765E51}"/>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13322461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3" name="Google Shape;2593;p162"/>
          <p:cNvSpPr txBox="1">
            <a:spLocks noGrp="1"/>
          </p:cNvSpPr>
          <p:nvPr>
            <p:ph type="title"/>
          </p:nvPr>
        </p:nvSpPr>
        <p:spPr>
          <a:prstGeom prst="rect">
            <a:avLst/>
          </a:prstGeom>
        </p:spPr>
        <p:txBody>
          <a:bodyPr spcFirstLastPara="1" wrap="square" lIns="91425" tIns="91425" rIns="91425" bIns="91425" anchor="t" anchorCtr="0">
            <a:normAutofit/>
          </a:bodyPr>
          <a:lstStyle/>
          <a:p>
            <a:r>
              <a:rPr lang="ru"/>
              <a:t>Questions to ask: Data</a:t>
            </a:r>
            <a:endParaRPr/>
          </a:p>
        </p:txBody>
      </p:sp>
      <p:sp>
        <p:nvSpPr>
          <p:cNvPr id="2592" name="Google Shape;2592;p162"/>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457200" indent="-342900"/>
            <a:r>
              <a:rPr lang="ru" b="1" dirty="0"/>
              <a:t>Data collection contexts</a:t>
            </a:r>
            <a:r>
              <a:rPr lang="ru" dirty="0"/>
              <a:t>: Professional vs. user data, do labels shift per session or within a session?</a:t>
            </a:r>
            <a:endParaRPr dirty="0"/>
          </a:p>
          <a:p>
            <a:pPr marL="457200" indent="-342900"/>
            <a:r>
              <a:rPr lang="ru" b="1" dirty="0"/>
              <a:t>Type of feedback</a:t>
            </a:r>
            <a:r>
              <a:rPr lang="ru" dirty="0"/>
              <a:t>:  How does pairwise preferences constrain the values encoded?</a:t>
            </a:r>
            <a:endParaRPr dirty="0"/>
          </a:p>
          <a:p>
            <a:pPr marL="457200" indent="-342900"/>
            <a:r>
              <a:rPr lang="ru" b="1" dirty="0"/>
              <a:t>Population demographics</a:t>
            </a:r>
            <a:r>
              <a:rPr lang="ru" dirty="0"/>
              <a:t>: Who is labeling the data, and the many follow on questions?</a:t>
            </a:r>
            <a:endParaRPr dirty="0"/>
          </a:p>
        </p:txBody>
      </p:sp>
      <p:sp>
        <p:nvSpPr>
          <p:cNvPr id="2" name="TextBox 1">
            <a:extLst>
              <a:ext uri="{FF2B5EF4-FFF2-40B4-BE49-F238E27FC236}">
                <a16:creationId xmlns:a16="http://schemas.microsoft.com/office/drawing/2014/main" id="{3019C9A2-0541-530C-FD61-A9A9CD105A2D}"/>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7277298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600" name="Google Shape;2600;p163"/>
          <p:cNvSpPr txBox="1">
            <a:spLocks noGrp="1"/>
          </p:cNvSpPr>
          <p:nvPr>
            <p:ph type="title"/>
          </p:nvPr>
        </p:nvSpPr>
        <p:spPr>
          <a:prstGeom prst="rect">
            <a:avLst/>
          </a:prstGeom>
        </p:spPr>
        <p:txBody>
          <a:bodyPr spcFirstLastPara="1" wrap="square" lIns="91425" tIns="91425" rIns="91425" bIns="91425" anchor="t" anchorCtr="0">
            <a:normAutofit/>
          </a:bodyPr>
          <a:lstStyle/>
          <a:p>
            <a:r>
              <a:rPr lang="ru"/>
              <a:t>Questions to ask: Training</a:t>
            </a:r>
            <a:endParaRPr/>
          </a:p>
        </p:txBody>
      </p:sp>
      <p:sp>
        <p:nvSpPr>
          <p:cNvPr id="2599" name="Google Shape;2599;p163"/>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457200" indent="-342900"/>
            <a:r>
              <a:rPr lang="ru" b="1"/>
              <a:t>RL optimization of reward model</a:t>
            </a:r>
            <a:r>
              <a:rPr lang="ru"/>
              <a:t>: What does RL actually extract from the RM or the preference data itself (DPO)?</a:t>
            </a:r>
            <a:endParaRPr/>
          </a:p>
          <a:p>
            <a:pPr marL="457200" indent="-342900"/>
            <a:r>
              <a:rPr lang="ru" b="1"/>
              <a:t>Qualitative alignment</a:t>
            </a:r>
            <a:r>
              <a:rPr lang="ru"/>
              <a:t>: Do the models match the original goals given to the crowdworkers?</a:t>
            </a:r>
            <a:endParaRPr/>
          </a:p>
          <a:p>
            <a:pPr marL="457200" indent="-342900"/>
            <a:r>
              <a:rPr lang="ru" b="1"/>
              <a:t>Weighing preferences</a:t>
            </a:r>
            <a:r>
              <a:rPr lang="ru"/>
              <a:t>: Should all data be integrated as equal? </a:t>
            </a:r>
            <a:endParaRPr/>
          </a:p>
        </p:txBody>
      </p:sp>
      <p:sp>
        <p:nvSpPr>
          <p:cNvPr id="2" name="TextBox 1">
            <a:extLst>
              <a:ext uri="{FF2B5EF4-FFF2-40B4-BE49-F238E27FC236}">
                <a16:creationId xmlns:a16="http://schemas.microsoft.com/office/drawing/2014/main" id="{219DECE2-323C-BCBC-40C1-506843A48A81}"/>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21468644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164"/>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sz="2513"/>
              <a:t>Sociotechnical specification of a “good” reward model</a:t>
            </a:r>
            <a:endParaRPr sz="2513"/>
          </a:p>
        </p:txBody>
      </p:sp>
      <p:sp>
        <p:nvSpPr>
          <p:cNvPr id="2607" name="Google Shape;2607;p164"/>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spcAft>
                <a:spcPts val="1200"/>
              </a:spcAft>
              <a:buNone/>
            </a:pPr>
            <a:r>
              <a:rPr lang="ru"/>
              <a:t>Reward model research should be an interdisciplinary field, but </a:t>
            </a:r>
            <a:r>
              <a:rPr lang="ru" b="1"/>
              <a:t>few reward models are released </a:t>
            </a:r>
            <a:r>
              <a:rPr lang="ru"/>
              <a:t>and </a:t>
            </a:r>
            <a:r>
              <a:rPr lang="ru" b="1"/>
              <a:t>few people have access to these models</a:t>
            </a:r>
            <a:r>
              <a:rPr lang="ru"/>
              <a:t>.</a:t>
            </a:r>
            <a:endParaRPr/>
          </a:p>
        </p:txBody>
      </p:sp>
      <p:sp>
        <p:nvSpPr>
          <p:cNvPr id="2" name="TextBox 1">
            <a:extLst>
              <a:ext uri="{FF2B5EF4-FFF2-40B4-BE49-F238E27FC236}">
                <a16:creationId xmlns:a16="http://schemas.microsoft.com/office/drawing/2014/main" id="{9FCE3EB8-50A7-9EF0-6EA1-D76AD5A81C9C}"/>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22041782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sp>
        <p:nvSpPr>
          <p:cNvPr id="2613" name="Google Shape;2613;p165"/>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Evaluation of reward models for capabilities</a:t>
            </a:r>
            <a:endParaRPr/>
          </a:p>
        </p:txBody>
      </p:sp>
      <p:sp>
        <p:nvSpPr>
          <p:cNvPr id="2614" name="Google Shape;2614;p165"/>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buNone/>
            </a:pPr>
            <a:r>
              <a:rPr lang="ru"/>
              <a:t>Rough project beginning:</a:t>
            </a:r>
            <a:endParaRPr/>
          </a:p>
          <a:p>
            <a:pPr marL="457200" indent="-342900">
              <a:spcBef>
                <a:spcPts val="1200"/>
              </a:spcBef>
            </a:pPr>
            <a:r>
              <a:rPr lang="ru"/>
              <a:t>Create a set dataset where one sentence is clearly preferred to another.</a:t>
            </a:r>
            <a:endParaRPr/>
          </a:p>
          <a:p>
            <a:pPr marL="457200" indent="-342900"/>
            <a:r>
              <a:rPr lang="ru"/>
              <a:t>See how many reward models agree with this.</a:t>
            </a:r>
            <a:endParaRPr/>
          </a:p>
          <a:p>
            <a:pPr marL="457200" indent="-342900"/>
            <a:r>
              <a:rPr lang="ru"/>
              <a:t>Do scaling laws matter here? Or how much?</a:t>
            </a:r>
            <a:endParaRPr/>
          </a:p>
        </p:txBody>
      </p:sp>
      <p:sp>
        <p:nvSpPr>
          <p:cNvPr id="2" name="TextBox 1">
            <a:extLst>
              <a:ext uri="{FF2B5EF4-FFF2-40B4-BE49-F238E27FC236}">
                <a16:creationId xmlns:a16="http://schemas.microsoft.com/office/drawing/2014/main" id="{4BA8E22F-100A-2802-5347-1F519CB3158B}"/>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357015439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0" name="Google Shape;2620;p166"/>
          <p:cNvSpPr txBox="1">
            <a:spLocks noGrp="1"/>
          </p:cNvSpPr>
          <p:nvPr>
            <p:ph type="title"/>
          </p:nvPr>
        </p:nvSpPr>
        <p:spPr>
          <a:xfrm>
            <a:off x="311977" y="445025"/>
            <a:ext cx="8520075" cy="572738"/>
          </a:xfrm>
          <a:prstGeom prst="rect">
            <a:avLst/>
          </a:prstGeom>
        </p:spPr>
        <p:txBody>
          <a:bodyPr spcFirstLastPara="1" wrap="square" lIns="91425" tIns="91425" rIns="91425" bIns="91425" anchor="t" anchorCtr="0">
            <a:normAutofit fontScale="90000"/>
          </a:bodyPr>
          <a:lstStyle/>
          <a:p>
            <a:r>
              <a:rPr lang="ru"/>
              <a:t>Evaluation of reward models safety</a:t>
            </a:r>
            <a:endParaRPr/>
          </a:p>
        </p:txBody>
      </p:sp>
      <p:sp>
        <p:nvSpPr>
          <p:cNvPr id="2621" name="Google Shape;2621;p166"/>
          <p:cNvSpPr txBox="1">
            <a:spLocks noGrp="1"/>
          </p:cNvSpPr>
          <p:nvPr>
            <p:ph type="body" idx="1"/>
          </p:nvPr>
        </p:nvSpPr>
        <p:spPr>
          <a:xfrm>
            <a:off x="311977" y="1152475"/>
            <a:ext cx="8520075" cy="3416400"/>
          </a:xfrm>
          <a:prstGeom prst="rect">
            <a:avLst/>
          </a:prstGeom>
        </p:spPr>
        <p:txBody>
          <a:bodyPr spcFirstLastPara="1" wrap="square" lIns="91425" tIns="91425" rIns="91425" bIns="91425" anchor="t" anchorCtr="0">
            <a:normAutofit/>
          </a:bodyPr>
          <a:lstStyle/>
          <a:p>
            <a:pPr marL="0" indent="0">
              <a:buNone/>
            </a:pPr>
            <a:r>
              <a:rPr lang="ru" dirty="0">
                <a:solidFill>
                  <a:schemeClr val="dk1"/>
                </a:solidFill>
              </a:rPr>
              <a:t>Rough project beginning:</a:t>
            </a:r>
            <a:endParaRPr dirty="0">
              <a:solidFill>
                <a:schemeClr val="dk1"/>
              </a:solidFill>
            </a:endParaRPr>
          </a:p>
          <a:p>
            <a:pPr marL="457200" indent="-342900">
              <a:spcBef>
                <a:spcPts val="1200"/>
              </a:spcBef>
              <a:buClr>
                <a:schemeClr val="dk1"/>
              </a:buClr>
            </a:pPr>
            <a:r>
              <a:rPr lang="ru" dirty="0">
                <a:solidFill>
                  <a:schemeClr val="dk1"/>
                </a:solidFill>
              </a:rPr>
              <a:t>Create a set dataset where one sentence is clearly preferred to another.</a:t>
            </a:r>
            <a:endParaRPr dirty="0">
              <a:solidFill>
                <a:schemeClr val="dk1"/>
              </a:solidFill>
            </a:endParaRPr>
          </a:p>
          <a:p>
            <a:pPr marL="457200" indent="-342900">
              <a:buClr>
                <a:schemeClr val="dk1"/>
              </a:buClr>
            </a:pPr>
            <a:r>
              <a:rPr lang="ru" dirty="0">
                <a:solidFill>
                  <a:schemeClr val="dk1"/>
                </a:solidFill>
              </a:rPr>
              <a:t>See how many reward models agree with this.</a:t>
            </a:r>
            <a:endParaRPr dirty="0">
              <a:solidFill>
                <a:schemeClr val="dk1"/>
              </a:solidFill>
            </a:endParaRPr>
          </a:p>
          <a:p>
            <a:pPr marL="457200" indent="-342900">
              <a:buClr>
                <a:schemeClr val="dk1"/>
              </a:buClr>
            </a:pPr>
            <a:r>
              <a:rPr lang="ru" dirty="0">
                <a:solidFill>
                  <a:schemeClr val="dk1"/>
                </a:solidFill>
              </a:rPr>
              <a:t>Do scaling laws matter here? Or how much?</a:t>
            </a:r>
            <a:endParaRPr dirty="0">
              <a:solidFill>
                <a:schemeClr val="dk1"/>
              </a:solidFill>
            </a:endParaRPr>
          </a:p>
          <a:p>
            <a:pPr marL="457200" indent="-342900"/>
            <a:r>
              <a:rPr lang="ru" b="1" dirty="0">
                <a:solidFill>
                  <a:schemeClr val="dk2"/>
                </a:solidFill>
              </a:rPr>
              <a:t>Important subset</a:t>
            </a:r>
            <a:r>
              <a:rPr lang="ru" dirty="0">
                <a:solidFill>
                  <a:schemeClr val="dk2"/>
                </a:solidFill>
              </a:rPr>
              <a:t>: pairs based on carefully curated safety / red-teaming data.</a:t>
            </a:r>
            <a:endParaRPr dirty="0">
              <a:solidFill>
                <a:schemeClr val="dk1"/>
              </a:solidFill>
            </a:endParaRPr>
          </a:p>
        </p:txBody>
      </p:sp>
      <p:sp>
        <p:nvSpPr>
          <p:cNvPr id="2" name="TextBox 1">
            <a:extLst>
              <a:ext uri="{FF2B5EF4-FFF2-40B4-BE49-F238E27FC236}">
                <a16:creationId xmlns:a16="http://schemas.microsoft.com/office/drawing/2014/main" id="{8C022161-869E-064D-4C12-A5B6D8FCFFE0}"/>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extLst>
      <p:ext uri="{BB962C8B-B14F-4D97-AF65-F5344CB8AC3E}">
        <p14:creationId xmlns:p14="http://schemas.microsoft.com/office/powerpoint/2010/main" val="1584047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dirty="0"/>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p:txBody>
          <a:bodyPr/>
          <a:lstStyle/>
          <a:p>
            <a:r>
              <a:rPr lang="en-US" dirty="0" err="1">
                <a:hlinkClick r:id="rId2"/>
              </a:rPr>
              <a:t>Askell</a:t>
            </a:r>
            <a:r>
              <a:rPr lang="en-US" dirty="0">
                <a:hlinkClick r:id="rId2"/>
              </a:rPr>
              <a:t> et al. 2020</a:t>
            </a:r>
            <a:r>
              <a:rPr lang="en-US" dirty="0"/>
              <a:t>’s definition of “alignment”: </a:t>
            </a:r>
          </a:p>
          <a:p>
            <a:endParaRPr lang="en-US" dirty="0"/>
          </a:p>
          <a:p>
            <a:endParaRPr lang="en-US" dirty="0"/>
          </a:p>
          <a:p>
            <a:endParaRPr lang="en-US" dirty="0"/>
          </a:p>
          <a:p>
            <a:endParaRPr lang="en-US" dirty="0"/>
          </a:p>
          <a:p>
            <a:endParaRPr lang="en-US" dirty="0"/>
          </a:p>
          <a:p>
            <a:r>
              <a:rPr lang="en-US" dirty="0"/>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808923"/>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rbel" panose="020B0503020204020204" pitchFamily="34" charset="0"/>
              </a:rPr>
              <a:t>AI as “aligned” if it is,</a:t>
            </a:r>
            <a:br>
              <a:rPr lang="en-US" sz="2400" dirty="0">
                <a:solidFill>
                  <a:schemeClr val="tx1"/>
                </a:solidFill>
                <a:latin typeface="Corbel" panose="020B0503020204020204" pitchFamily="34" charset="0"/>
              </a:rPr>
            </a:br>
            <a:r>
              <a:rPr lang="en-US" sz="2400" b="1" dirty="0">
                <a:solidFill>
                  <a:schemeClr val="tx1"/>
                </a:solidFill>
                <a:latin typeface="Corbel" panose="020B0503020204020204" pitchFamily="34" charset="0"/>
              </a:rPr>
              <a:t>helpful</a:t>
            </a:r>
            <a:r>
              <a:rPr lang="en-US" sz="2400" dirty="0">
                <a:solidFill>
                  <a:schemeClr val="tx1"/>
                </a:solidFill>
                <a:latin typeface="Corbel" panose="020B0503020204020204" pitchFamily="34" charset="0"/>
              </a:rPr>
              <a:t>, </a:t>
            </a:r>
            <a:r>
              <a:rPr lang="en-US" sz="2400" b="1" dirty="0">
                <a:solidFill>
                  <a:schemeClr val="tx1"/>
                </a:solidFill>
                <a:latin typeface="Corbel" panose="020B0503020204020204" pitchFamily="34" charset="0"/>
              </a:rPr>
              <a:t>honest</a:t>
            </a:r>
            <a:r>
              <a:rPr lang="en-US" sz="2400" dirty="0">
                <a:solidFill>
                  <a:schemeClr val="tx1"/>
                </a:solidFill>
                <a:latin typeface="Corbel" panose="020B0503020204020204" pitchFamily="34" charset="0"/>
              </a:rPr>
              <a:t>, and </a:t>
            </a:r>
            <a:r>
              <a:rPr lang="en-US" sz="2400" b="1" dirty="0">
                <a:solidFill>
                  <a:schemeClr val="tx1"/>
                </a:solidFill>
                <a:latin typeface="Corbel" panose="020B0503020204020204" pitchFamily="34" charset="0"/>
              </a:rPr>
              <a:t>harmless</a:t>
            </a:r>
          </a:p>
        </p:txBody>
      </p:sp>
    </p:spTree>
    <p:extLst>
      <p:ext uri="{BB962C8B-B14F-4D97-AF65-F5344CB8AC3E}">
        <p14:creationId xmlns:p14="http://schemas.microsoft.com/office/powerpoint/2010/main" val="393258641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626"/>
        <p:cNvGrpSpPr/>
        <p:nvPr/>
      </p:nvGrpSpPr>
      <p:grpSpPr>
        <a:xfrm>
          <a:off x="0" y="0"/>
          <a:ext cx="0" cy="0"/>
          <a:chOff x="0" y="0"/>
          <a:chExt cx="0" cy="0"/>
        </a:xfrm>
      </p:grpSpPr>
      <p:sp>
        <p:nvSpPr>
          <p:cNvPr id="2627" name="Google Shape;2627;p167"/>
          <p:cNvSpPr txBox="1">
            <a:spLocks noGrp="1"/>
          </p:cNvSpPr>
          <p:nvPr>
            <p:ph type="title"/>
          </p:nvPr>
        </p:nvSpPr>
        <p:spPr>
          <a:xfrm>
            <a:off x="311977" y="445025"/>
            <a:ext cx="8520075" cy="572738"/>
          </a:xfrm>
          <a:prstGeom prst="rect">
            <a:avLst/>
          </a:prstGeom>
        </p:spPr>
        <p:txBody>
          <a:bodyPr spcFirstLastPara="1" wrap="square" lIns="91425" tIns="91425" rIns="91425" bIns="91425" anchor="t" anchorCtr="0">
            <a:normAutofit fontScale="90000"/>
          </a:bodyPr>
          <a:lstStyle/>
          <a:p>
            <a:r>
              <a:rPr lang="ru"/>
              <a:t>Open &amp; academic RLHF: available models &amp; methods</a:t>
            </a:r>
            <a:endParaRPr/>
          </a:p>
        </p:txBody>
      </p:sp>
      <p:sp>
        <p:nvSpPr>
          <p:cNvPr id="2628" name="Google Shape;2628;p167"/>
          <p:cNvSpPr txBox="1">
            <a:spLocks noGrp="1"/>
          </p:cNvSpPr>
          <p:nvPr>
            <p:ph type="sldNum" idx="12"/>
          </p:nvPr>
        </p:nvSpPr>
        <p:spPr>
          <a:xfrm>
            <a:off x="6682800" y="4663219"/>
            <a:ext cx="2054138" cy="393638"/>
          </a:xfrm>
          <a:prstGeom prst="rect">
            <a:avLst/>
          </a:prstGeom>
        </p:spPr>
        <p:txBody>
          <a:bodyPr spcFirstLastPara="1" wrap="square" lIns="91425" tIns="91425" rIns="91425" bIns="91425" anchor="ctr" anchorCtr="0">
            <a:normAutofit/>
          </a:bodyPr>
          <a:lstStyle/>
          <a:p>
            <a:r>
              <a:rPr lang="ru"/>
              <a:t>Stanford CS329H: </a:t>
            </a:r>
            <a:fld id="{00000000-1234-1234-1234-123412341234}" type="slidenum">
              <a:rPr lang="ru"/>
              <a:pPr/>
              <a:t>220</a:t>
            </a:fld>
            <a:endParaRPr/>
          </a:p>
        </p:txBody>
      </p:sp>
      <p:sp>
        <p:nvSpPr>
          <p:cNvPr id="2629" name="Google Shape;2629;p167"/>
          <p:cNvSpPr txBox="1">
            <a:spLocks noGrp="1"/>
          </p:cNvSpPr>
          <p:nvPr>
            <p:ph type="body" idx="1"/>
          </p:nvPr>
        </p:nvSpPr>
        <p:spPr>
          <a:xfrm>
            <a:off x="311977" y="1152475"/>
            <a:ext cx="3999600" cy="3416400"/>
          </a:xfrm>
          <a:prstGeom prst="rect">
            <a:avLst/>
          </a:prstGeom>
        </p:spPr>
        <p:txBody>
          <a:bodyPr spcFirstLastPara="1" wrap="square" lIns="91425" tIns="91425" rIns="91425" bIns="91425" anchor="t" anchorCtr="0">
            <a:normAutofit/>
          </a:bodyPr>
          <a:lstStyle/>
          <a:p>
            <a:r>
              <a:rPr lang="ru"/>
              <a:t>Base models: Llama 2, Mistral 7b and instruction-tuned peers</a:t>
            </a:r>
            <a:endParaRPr/>
          </a:p>
          <a:p>
            <a:r>
              <a:rPr lang="ru"/>
              <a:t>Popular tools:</a:t>
            </a:r>
            <a:endParaRPr/>
          </a:p>
          <a:p>
            <a:pPr lvl="1"/>
            <a:r>
              <a:rPr lang="ru"/>
              <a:t>RLHF:</a:t>
            </a:r>
            <a:endParaRPr/>
          </a:p>
          <a:p>
            <a:pPr lvl="2"/>
            <a:r>
              <a:rPr lang="ru" u="sng">
                <a:solidFill>
                  <a:schemeClr val="hlink"/>
                </a:solidFill>
                <a:hlinkClick r:id="rId3"/>
              </a:rPr>
              <a:t>TRL</a:t>
            </a:r>
            <a:r>
              <a:rPr lang="ru"/>
              <a:t> (von Werra et al. 2020), </a:t>
            </a:r>
            <a:endParaRPr/>
          </a:p>
          <a:p>
            <a:pPr lvl="2"/>
            <a:r>
              <a:rPr lang="ru" u="sng">
                <a:solidFill>
                  <a:schemeClr val="hlink"/>
                </a:solidFill>
                <a:hlinkClick r:id="rId4"/>
              </a:rPr>
              <a:t>TRLX</a:t>
            </a:r>
            <a:r>
              <a:rPr lang="ru"/>
              <a:t> (Havrilla et al. 2022), </a:t>
            </a:r>
            <a:endParaRPr/>
          </a:p>
          <a:p>
            <a:pPr lvl="2"/>
            <a:r>
              <a:rPr lang="ru" u="sng">
                <a:solidFill>
                  <a:schemeClr val="hlink"/>
                </a:solidFill>
                <a:hlinkClick r:id="rId5"/>
              </a:rPr>
              <a:t>RL4LMs</a:t>
            </a:r>
            <a:r>
              <a:rPr lang="ru"/>
              <a:t> (Ramamurthy et al. 2022),</a:t>
            </a:r>
            <a:endParaRPr/>
          </a:p>
          <a:p>
            <a:pPr lvl="1"/>
            <a:r>
              <a:rPr lang="ru"/>
              <a:t>Efficient fine-tuning:</a:t>
            </a:r>
            <a:endParaRPr/>
          </a:p>
          <a:p>
            <a:pPr lvl="2"/>
            <a:r>
              <a:rPr lang="ru" u="sng">
                <a:solidFill>
                  <a:schemeClr val="hlink"/>
                </a:solidFill>
                <a:hlinkClick r:id="rId6"/>
              </a:rPr>
              <a:t>🤗 PEFT</a:t>
            </a:r>
            <a:r>
              <a:rPr lang="ru"/>
              <a:t> (Mangrulkar et al. 2022)</a:t>
            </a:r>
            <a:endParaRPr/>
          </a:p>
          <a:p>
            <a:pPr lvl="1"/>
            <a:r>
              <a:rPr lang="ru"/>
              <a:t>Inference quantization</a:t>
            </a:r>
            <a:endParaRPr/>
          </a:p>
          <a:p>
            <a:pPr lvl="2"/>
            <a:r>
              <a:rPr lang="ru" u="sng">
                <a:solidFill>
                  <a:schemeClr val="hlink"/>
                </a:solidFill>
                <a:hlinkClick r:id="rId7"/>
              </a:rPr>
              <a:t>BitsAndBytes</a:t>
            </a:r>
            <a:r>
              <a:rPr lang="ru"/>
              <a:t> (Dettmers et al. 2022)</a:t>
            </a:r>
            <a:endParaRPr/>
          </a:p>
        </p:txBody>
      </p:sp>
      <p:sp>
        <p:nvSpPr>
          <p:cNvPr id="2630" name="Google Shape;2630;p167"/>
          <p:cNvSpPr txBox="1">
            <a:spLocks noGrp="1"/>
          </p:cNvSpPr>
          <p:nvPr>
            <p:ph type="body" idx="2"/>
          </p:nvPr>
        </p:nvSpPr>
        <p:spPr>
          <a:xfrm>
            <a:off x="4832381" y="1152475"/>
            <a:ext cx="3999600" cy="3416400"/>
          </a:xfrm>
          <a:prstGeom prst="rect">
            <a:avLst/>
          </a:prstGeom>
        </p:spPr>
        <p:txBody>
          <a:bodyPr spcFirstLastPara="1" wrap="square" lIns="91425" tIns="91425" rIns="91425" bIns="91425" anchor="t" anchorCtr="0">
            <a:normAutofit/>
          </a:bodyPr>
          <a:lstStyle/>
          <a:p>
            <a:r>
              <a:rPr lang="ru"/>
              <a:t>Popular RLHF tuned models</a:t>
            </a:r>
            <a:endParaRPr/>
          </a:p>
          <a:p>
            <a:pPr lvl="1"/>
            <a:r>
              <a:rPr lang="ru" u="sng">
                <a:solidFill>
                  <a:schemeClr val="hlink"/>
                </a:solidFill>
                <a:hlinkClick r:id="rId8"/>
              </a:rPr>
              <a:t>Zephyr-beta</a:t>
            </a:r>
            <a:r>
              <a:rPr lang="ru"/>
              <a:t>: Mistral + </a:t>
            </a:r>
            <a:r>
              <a:rPr lang="ru" u="sng">
                <a:solidFill>
                  <a:schemeClr val="hlink"/>
                </a:solidFill>
                <a:hlinkClick r:id="rId9"/>
              </a:rPr>
              <a:t>UltraChat</a:t>
            </a:r>
            <a:r>
              <a:rPr lang="ru"/>
              <a:t> + DPO(</a:t>
            </a:r>
            <a:r>
              <a:rPr lang="ru" u="sng">
                <a:solidFill>
                  <a:schemeClr val="hlink"/>
                </a:solidFill>
                <a:hlinkClick r:id="rId10"/>
              </a:rPr>
              <a:t>UltraFeedback</a:t>
            </a:r>
            <a:r>
              <a:rPr lang="ru"/>
              <a:t>)</a:t>
            </a:r>
            <a:endParaRPr/>
          </a:p>
          <a:p>
            <a:pPr lvl="1"/>
            <a:r>
              <a:rPr lang="ru" u="sng">
                <a:solidFill>
                  <a:schemeClr val="hlink"/>
                </a:solidFill>
                <a:hlinkClick r:id="rId11"/>
              </a:rPr>
              <a:t>Tulu 2</a:t>
            </a:r>
            <a:r>
              <a:rPr lang="ru"/>
              <a:t>: Llama 2 + </a:t>
            </a:r>
            <a:r>
              <a:rPr lang="ru" u="sng">
                <a:solidFill>
                  <a:schemeClr val="hlink"/>
                </a:solidFill>
                <a:hlinkClick r:id="rId12"/>
              </a:rPr>
              <a:t>Tulu IFT data</a:t>
            </a:r>
            <a:r>
              <a:rPr lang="ru"/>
              <a:t> + DPO(</a:t>
            </a:r>
            <a:r>
              <a:rPr lang="ru" u="sng">
                <a:solidFill>
                  <a:schemeClr val="hlink"/>
                </a:solidFill>
                <a:hlinkClick r:id="rId10"/>
              </a:rPr>
              <a:t>UltraFeedback</a:t>
            </a:r>
            <a:r>
              <a:rPr lang="ru"/>
              <a:t>)</a:t>
            </a:r>
            <a:endParaRPr/>
          </a:p>
          <a:p>
            <a:pPr lvl="1"/>
            <a:r>
              <a:rPr lang="ru" u="sng">
                <a:solidFill>
                  <a:schemeClr val="hlink"/>
                </a:solidFill>
                <a:hlinkClick r:id="rId13"/>
              </a:rPr>
              <a:t>Starling</a:t>
            </a:r>
            <a:r>
              <a:rPr lang="ru"/>
              <a:t>: Mistral + </a:t>
            </a:r>
            <a:r>
              <a:rPr lang="ru" u="sng">
                <a:solidFill>
                  <a:schemeClr val="hlink"/>
                </a:solidFill>
                <a:hlinkClick r:id="rId14"/>
              </a:rPr>
              <a:t>OpenChat3.5</a:t>
            </a:r>
            <a:r>
              <a:rPr lang="ru"/>
              <a:t> + </a:t>
            </a:r>
            <a:r>
              <a:rPr lang="ru" u="sng">
                <a:solidFill>
                  <a:schemeClr val="hlink"/>
                </a:solidFill>
                <a:hlinkClick r:id="rId15"/>
              </a:rPr>
              <a:t>APA</a:t>
            </a:r>
            <a:r>
              <a:rPr lang="ru"/>
              <a:t>(</a:t>
            </a:r>
            <a:r>
              <a:rPr lang="ru" u="sng">
                <a:solidFill>
                  <a:schemeClr val="hlink"/>
                </a:solidFill>
                <a:hlinkClick r:id="rId16"/>
              </a:rPr>
              <a:t>Nectar</a:t>
            </a:r>
            <a:r>
              <a:rPr lang="ru"/>
              <a:t>)</a:t>
            </a:r>
            <a:endParaRPr/>
          </a:p>
          <a:p>
            <a:pPr lvl="1"/>
            <a:r>
              <a:rPr lang="ru"/>
              <a:t>A rapidly growing list!</a:t>
            </a:r>
            <a:endParaRPr/>
          </a:p>
        </p:txBody>
      </p:sp>
    </p:spTree>
    <p:extLst>
      <p:ext uri="{BB962C8B-B14F-4D97-AF65-F5344CB8AC3E}">
        <p14:creationId xmlns:p14="http://schemas.microsoft.com/office/powerpoint/2010/main" val="34344374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168"/>
          <p:cNvSpPr txBox="1">
            <a:spLocks noGrp="1"/>
          </p:cNvSpPr>
          <p:nvPr>
            <p:ph type="title"/>
          </p:nvPr>
        </p:nvSpPr>
        <p:spPr>
          <a:xfrm>
            <a:off x="311977" y="445025"/>
            <a:ext cx="8520075" cy="572738"/>
          </a:xfrm>
          <a:prstGeom prst="rect">
            <a:avLst/>
          </a:prstGeom>
        </p:spPr>
        <p:txBody>
          <a:bodyPr spcFirstLastPara="1" wrap="square" lIns="91425" tIns="91425" rIns="91425" bIns="91425" anchor="t" anchorCtr="0">
            <a:normAutofit fontScale="90000"/>
          </a:bodyPr>
          <a:lstStyle/>
          <a:p>
            <a:r>
              <a:rPr lang="ru"/>
              <a:t>Conclusions</a:t>
            </a:r>
            <a:endParaRPr/>
          </a:p>
        </p:txBody>
      </p:sp>
      <p:sp>
        <p:nvSpPr>
          <p:cNvPr id="2636" name="Google Shape;2636;p168"/>
          <p:cNvSpPr txBox="1">
            <a:spLocks noGrp="1"/>
          </p:cNvSpPr>
          <p:nvPr>
            <p:ph type="body" idx="1"/>
          </p:nvPr>
        </p:nvSpPr>
        <p:spPr>
          <a:xfrm>
            <a:off x="311977" y="1152475"/>
            <a:ext cx="8520075" cy="3416400"/>
          </a:xfrm>
          <a:prstGeom prst="rect">
            <a:avLst/>
          </a:prstGeom>
        </p:spPr>
        <p:txBody>
          <a:bodyPr spcFirstLastPara="1" wrap="square" lIns="91425" tIns="91425" rIns="91425" bIns="91425" anchor="t" anchorCtr="0">
            <a:normAutofit/>
          </a:bodyPr>
          <a:lstStyle/>
          <a:p>
            <a:pPr marL="0" indent="0">
              <a:buNone/>
            </a:pPr>
            <a:r>
              <a:rPr lang="ru"/>
              <a:t>Lots to do in RLHF! Lots of people to include in this process!</a:t>
            </a:r>
            <a:endParaRPr/>
          </a:p>
          <a:p>
            <a:pPr marL="0" indent="0">
              <a:spcBef>
                <a:spcPts val="1200"/>
              </a:spcBef>
              <a:buNone/>
            </a:pPr>
            <a:endParaRPr/>
          </a:p>
          <a:p>
            <a:pPr marL="0" indent="0">
              <a:spcBef>
                <a:spcPts val="1200"/>
              </a:spcBef>
              <a:buNone/>
            </a:pPr>
            <a:r>
              <a:rPr lang="ru"/>
              <a:t>Happy to collaborate and help.</a:t>
            </a:r>
            <a:endParaRPr/>
          </a:p>
          <a:p>
            <a:pPr marL="0" indent="0">
              <a:spcBef>
                <a:spcPts val="1200"/>
              </a:spcBef>
              <a:buNone/>
            </a:pPr>
            <a:r>
              <a:rPr lang="ru"/>
              <a:t>Socials: @natolambert</a:t>
            </a:r>
            <a:endParaRPr/>
          </a:p>
          <a:p>
            <a:pPr marL="0" indent="0">
              <a:spcBef>
                <a:spcPts val="1200"/>
              </a:spcBef>
              <a:spcAft>
                <a:spcPts val="1200"/>
              </a:spcAft>
              <a:buNone/>
            </a:pPr>
            <a:r>
              <a:rPr lang="ru"/>
              <a:t>nathan@natolambert.com</a:t>
            </a:r>
            <a:endParaRPr/>
          </a:p>
        </p:txBody>
      </p:sp>
      <p:sp>
        <p:nvSpPr>
          <p:cNvPr id="2637" name="Google Shape;2637;p168"/>
          <p:cNvSpPr txBox="1">
            <a:spLocks noGrp="1"/>
          </p:cNvSpPr>
          <p:nvPr>
            <p:ph type="sldNum" idx="12"/>
          </p:nvPr>
        </p:nvSpPr>
        <p:spPr>
          <a:xfrm>
            <a:off x="6682800" y="4663219"/>
            <a:ext cx="2054138" cy="393638"/>
          </a:xfrm>
          <a:prstGeom prst="rect">
            <a:avLst/>
          </a:prstGeom>
        </p:spPr>
        <p:txBody>
          <a:bodyPr spcFirstLastPara="1" wrap="square" lIns="91425" tIns="91425" rIns="91425" bIns="91425" anchor="ctr" anchorCtr="0">
            <a:normAutofit/>
          </a:bodyPr>
          <a:lstStyle/>
          <a:p>
            <a:r>
              <a:rPr lang="ru"/>
              <a:t>Stanford CS329H: </a:t>
            </a:r>
            <a:fld id="{00000000-1234-1234-1234-123412341234}" type="slidenum">
              <a:rPr lang="ru"/>
              <a:pPr/>
              <a:t>221</a:t>
            </a:fld>
            <a:endParaRPr/>
          </a:p>
        </p:txBody>
      </p:sp>
    </p:spTree>
    <p:extLst>
      <p:ext uri="{BB962C8B-B14F-4D97-AF65-F5344CB8AC3E}">
        <p14:creationId xmlns:p14="http://schemas.microsoft.com/office/powerpoint/2010/main" val="34127155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97EA-9095-0459-C638-58FD331FF774}"/>
              </a:ext>
            </a:extLst>
          </p:cNvPr>
          <p:cNvSpPr>
            <a:spLocks noGrp="1"/>
          </p:cNvSpPr>
          <p:nvPr>
            <p:ph type="title"/>
          </p:nvPr>
        </p:nvSpPr>
        <p:spPr/>
        <p:txBody>
          <a:bodyPr>
            <a:normAutofit fontScale="90000"/>
          </a:bodyPr>
          <a:lstStyle/>
          <a:p>
            <a:r>
              <a:rPr lang="en-US" dirty="0"/>
              <a:t>General Discussion on Evaluation</a:t>
            </a:r>
          </a:p>
        </p:txBody>
      </p:sp>
      <p:sp>
        <p:nvSpPr>
          <p:cNvPr id="3" name="Content Placeholder 2">
            <a:extLst>
              <a:ext uri="{FF2B5EF4-FFF2-40B4-BE49-F238E27FC236}">
                <a16:creationId xmlns:a16="http://schemas.microsoft.com/office/drawing/2014/main" id="{3280E99A-8F8B-DEDC-98D0-9D723DE84F90}"/>
              </a:ext>
            </a:extLst>
          </p:cNvPr>
          <p:cNvSpPr>
            <a:spLocks noGrp="1"/>
          </p:cNvSpPr>
          <p:nvPr>
            <p:ph idx="1"/>
          </p:nvPr>
        </p:nvSpPr>
        <p:spPr/>
        <p:txBody>
          <a:bodyPr/>
          <a:lstStyle/>
          <a:p>
            <a:r>
              <a:rPr lang="en-US" dirty="0">
                <a:hlinkClick r:id="rId2"/>
              </a:rPr>
              <a:t>https://tatsu-lab.github.io/alpaca_eval/</a:t>
            </a:r>
            <a:r>
              <a:rPr lang="en-US" dirty="0"/>
              <a:t> </a:t>
            </a:r>
          </a:p>
          <a:p>
            <a:r>
              <a:rPr lang="en-US" dirty="0">
                <a:hlinkClick r:id="rId3"/>
              </a:rPr>
              <a:t>https://huggingface.co/spaces/lmsys/chatbot-arena-leaderboard?utm_source=substack&amp;utm_medium=email</a:t>
            </a:r>
            <a:r>
              <a:rPr lang="en-US" dirty="0"/>
              <a:t> </a:t>
            </a:r>
          </a:p>
          <a:p>
            <a:r>
              <a:rPr lang="en-US" dirty="0"/>
              <a:t> </a:t>
            </a:r>
            <a:r>
              <a:rPr lang="en-US" dirty="0">
                <a:hlinkClick r:id="rId4"/>
              </a:rPr>
              <a:t>https://arxiv.org/pdf/2310.16944.pdf</a:t>
            </a:r>
            <a:r>
              <a:rPr lang="en-US" dirty="0"/>
              <a:t> </a:t>
            </a:r>
          </a:p>
        </p:txBody>
      </p:sp>
    </p:spTree>
    <p:extLst>
      <p:ext uri="{BB962C8B-B14F-4D97-AF65-F5344CB8AC3E}">
        <p14:creationId xmlns:p14="http://schemas.microsoft.com/office/powerpoint/2010/main" val="765337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0A78-8AFF-97F9-F2AA-3F3710385418}"/>
              </a:ext>
            </a:extLst>
          </p:cNvPr>
          <p:cNvSpPr>
            <a:spLocks noGrp="1"/>
          </p:cNvSpPr>
          <p:nvPr>
            <p:ph type="title"/>
          </p:nvPr>
        </p:nvSpPr>
        <p:spPr/>
        <p:txBody>
          <a:bodyPr>
            <a:normAutofit fontScale="90000"/>
          </a:bodyPr>
          <a:lstStyle/>
          <a:p>
            <a:r>
              <a:rPr lang="en-US" dirty="0"/>
              <a:t>Lambert’s talk:</a:t>
            </a:r>
          </a:p>
        </p:txBody>
      </p:sp>
      <p:sp>
        <p:nvSpPr>
          <p:cNvPr id="3" name="Content Placeholder 2">
            <a:extLst>
              <a:ext uri="{FF2B5EF4-FFF2-40B4-BE49-F238E27FC236}">
                <a16:creationId xmlns:a16="http://schemas.microsoft.com/office/drawing/2014/main" id="{7E9A127C-E989-F3AD-F6BC-A18FE2E0DB6C}"/>
              </a:ext>
            </a:extLst>
          </p:cNvPr>
          <p:cNvSpPr>
            <a:spLocks noGrp="1"/>
          </p:cNvSpPr>
          <p:nvPr>
            <p:ph idx="1"/>
          </p:nvPr>
        </p:nvSpPr>
        <p:spPr/>
        <p:txBody>
          <a:bodyPr/>
          <a:lstStyle/>
          <a:p>
            <a:r>
              <a:rPr lang="en-US" dirty="0">
                <a:hlinkClick r:id="rId2"/>
              </a:rPr>
              <a:t>https://docs.google.com/presentation/d/12YyZmOpgrsUT2dE0PRZC8u-_uPG_dTExM0TpI9mnfDE/edit#slide=id.g82736d3e0d_0_26</a:t>
            </a:r>
            <a:r>
              <a:rPr lang="en-US" dirty="0"/>
              <a:t> </a:t>
            </a:r>
          </a:p>
          <a:p>
            <a:endParaRPr lang="en-US" dirty="0"/>
          </a:p>
        </p:txBody>
      </p:sp>
    </p:spTree>
    <p:extLst>
      <p:ext uri="{BB962C8B-B14F-4D97-AF65-F5344CB8AC3E}">
        <p14:creationId xmlns:p14="http://schemas.microsoft.com/office/powerpoint/2010/main" val="7489346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727A-5F00-E52C-AE4D-3233D9F36ADC}"/>
              </a:ext>
            </a:extLst>
          </p:cNvPr>
          <p:cNvSpPr>
            <a:spLocks noGrp="1"/>
          </p:cNvSpPr>
          <p:nvPr>
            <p:ph type="title"/>
          </p:nvPr>
        </p:nvSpPr>
        <p:spPr/>
        <p:txBody>
          <a:bodyPr>
            <a:normAutofit fontScale="90000"/>
          </a:bodyPr>
          <a:lstStyle/>
          <a:p>
            <a:r>
              <a:rPr lang="en-US" dirty="0"/>
              <a:t>Overoptimization of reward function </a:t>
            </a:r>
          </a:p>
        </p:txBody>
      </p:sp>
      <p:sp>
        <p:nvSpPr>
          <p:cNvPr id="3" name="Content Placeholder 2">
            <a:extLst>
              <a:ext uri="{FF2B5EF4-FFF2-40B4-BE49-F238E27FC236}">
                <a16:creationId xmlns:a16="http://schemas.microsoft.com/office/drawing/2014/main" id="{CCD656CA-ECB4-B745-867A-0F962707CC81}"/>
              </a:ext>
            </a:extLst>
          </p:cNvPr>
          <p:cNvSpPr>
            <a:spLocks noGrp="1"/>
          </p:cNvSpPr>
          <p:nvPr>
            <p:ph idx="1"/>
          </p:nvPr>
        </p:nvSpPr>
        <p:spPr/>
        <p:txBody>
          <a:bodyPr/>
          <a:lstStyle/>
          <a:p>
            <a:r>
              <a:rPr lang="en-US" dirty="0">
                <a:hlinkClick r:id="rId2"/>
              </a:rPr>
              <a:t>https://arxiv.org/abs/2210.10760</a:t>
            </a:r>
            <a:r>
              <a:rPr lang="en-US" dirty="0"/>
              <a:t> </a:t>
            </a:r>
          </a:p>
        </p:txBody>
      </p:sp>
      <p:pic>
        <p:nvPicPr>
          <p:cNvPr id="1026" name="Picture 2">
            <a:extLst>
              <a:ext uri="{FF2B5EF4-FFF2-40B4-BE49-F238E27FC236}">
                <a16:creationId xmlns:a16="http://schemas.microsoft.com/office/drawing/2014/main" id="{F093B8EF-270F-4487-0E6B-9767F2DB4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496" y="1838983"/>
            <a:ext cx="5065008" cy="285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8509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0BEA4-A28D-D8B1-05C6-845BA9337665}"/>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42AFD08-3419-18A0-A850-711FC4A0A9E3}"/>
              </a:ext>
            </a:extLst>
          </p:cNvPr>
          <p:cNvSpPr>
            <a:spLocks noGrp="1"/>
          </p:cNvSpPr>
          <p:nvPr>
            <p:ph idx="1"/>
          </p:nvPr>
        </p:nvSpPr>
        <p:spPr/>
        <p:txBody>
          <a:bodyPr/>
          <a:lstStyle/>
          <a:p>
            <a:r>
              <a:rPr lang="en-US" dirty="0"/>
              <a:t>Note that </a:t>
            </a:r>
            <a:r>
              <a:rPr lang="en-US" dirty="0" err="1"/>
              <a:t>LLama</a:t>
            </a:r>
            <a:r>
              <a:rPr lang="en-US" dirty="0"/>
              <a:t> 2 sampling was a bit different: </a:t>
            </a:r>
          </a:p>
          <a:p>
            <a:pPr lvl="1"/>
            <a:r>
              <a:rPr lang="en-US" dirty="0"/>
              <a:t>&gt; </a:t>
            </a:r>
            <a:r>
              <a:rPr lang="en-US" dirty="0">
                <a:solidFill>
                  <a:srgbClr val="404040"/>
                </a:solidFill>
                <a:effectLst/>
                <a:latin typeface="Tahoma" panose="020B0604030504040204" pitchFamily="34" charset="0"/>
              </a:rPr>
              <a:t>best-of-N / rejection sampling techniques (like those used in Llama 2 </a:t>
            </a:r>
            <a:endParaRPr lang="en-US" dirty="0"/>
          </a:p>
        </p:txBody>
      </p:sp>
    </p:spTree>
    <p:extLst>
      <p:ext uri="{BB962C8B-B14F-4D97-AF65-F5344CB8AC3E}">
        <p14:creationId xmlns:p14="http://schemas.microsoft.com/office/powerpoint/2010/main" val="30084731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3D1E-D7FF-00F4-1EEF-7A3B4B4A7025}"/>
              </a:ext>
            </a:extLst>
          </p:cNvPr>
          <p:cNvSpPr>
            <a:spLocks noGrp="1"/>
          </p:cNvSpPr>
          <p:nvPr>
            <p:ph type="title"/>
          </p:nvPr>
        </p:nvSpPr>
        <p:spPr/>
        <p:txBody>
          <a:bodyPr>
            <a:normAutofit fontScale="90000"/>
          </a:bodyPr>
          <a:lstStyle/>
          <a:p>
            <a:r>
              <a:rPr lang="en-US" dirty="0"/>
              <a:t>Things that can go wrong (from John’s Sch’s slides)</a:t>
            </a:r>
          </a:p>
        </p:txBody>
      </p:sp>
      <p:sp>
        <p:nvSpPr>
          <p:cNvPr id="3" name="Content Placeholder 2">
            <a:extLst>
              <a:ext uri="{FF2B5EF4-FFF2-40B4-BE49-F238E27FC236}">
                <a16:creationId xmlns:a16="http://schemas.microsoft.com/office/drawing/2014/main" id="{F9075E7F-2E87-7DB8-713F-3E7BC11DE7D8}"/>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08DA4A0-9C05-71B5-A833-81DCAA173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818" y="993361"/>
            <a:ext cx="6639339" cy="373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123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37C8-96FF-EBAD-3148-616AAE93980B}"/>
              </a:ext>
            </a:extLst>
          </p:cNvPr>
          <p:cNvSpPr>
            <a:spLocks noGrp="1"/>
          </p:cNvSpPr>
          <p:nvPr>
            <p:ph type="title"/>
          </p:nvPr>
        </p:nvSpPr>
        <p:spPr/>
        <p:txBody>
          <a:bodyPr>
            <a:normAutofit fontScale="90000"/>
          </a:bodyPr>
          <a:lstStyle/>
          <a:p>
            <a:r>
              <a:rPr lang="en-US" dirty="0"/>
              <a:t>Length bias</a:t>
            </a:r>
          </a:p>
        </p:txBody>
      </p:sp>
      <p:sp>
        <p:nvSpPr>
          <p:cNvPr id="3" name="Content Placeholder 2">
            <a:extLst>
              <a:ext uri="{FF2B5EF4-FFF2-40B4-BE49-F238E27FC236}">
                <a16:creationId xmlns:a16="http://schemas.microsoft.com/office/drawing/2014/main" id="{156975D2-9BD8-569B-02BD-50FAD23F20C0}"/>
              </a:ext>
            </a:extLst>
          </p:cNvPr>
          <p:cNvSpPr>
            <a:spLocks noGrp="1"/>
          </p:cNvSpPr>
          <p:nvPr>
            <p:ph idx="1"/>
          </p:nvPr>
        </p:nvSpPr>
        <p:spPr/>
        <p:txBody>
          <a:bodyPr/>
          <a:lstStyle/>
          <a:p>
            <a:r>
              <a:rPr lang="en-US" dirty="0"/>
              <a:t>Discuss length bias </a:t>
            </a:r>
          </a:p>
          <a:p>
            <a:r>
              <a:rPr lang="en-US" dirty="0"/>
              <a:t>Also more challenges here: </a:t>
            </a:r>
            <a:r>
              <a:rPr lang="en-US" dirty="0">
                <a:hlinkClick r:id="rId2"/>
              </a:rPr>
              <a:t>https://arxiv.org/pdf/2307.15217.pdf</a:t>
            </a:r>
            <a:r>
              <a:rPr lang="en-US" dirty="0"/>
              <a:t> </a:t>
            </a:r>
          </a:p>
        </p:txBody>
      </p:sp>
    </p:spTree>
    <p:extLst>
      <p:ext uri="{BB962C8B-B14F-4D97-AF65-F5344CB8AC3E}">
        <p14:creationId xmlns:p14="http://schemas.microsoft.com/office/powerpoint/2010/main" val="26464556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6FA1-D55D-437D-031D-2280EA6779D4}"/>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66DC3B22-DAF4-1CDA-E1DC-89E7CB44BAF5}"/>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72968D84-1953-23E3-6EE6-F19EA4856537}"/>
              </a:ext>
            </a:extLst>
          </p:cNvPr>
          <p:cNvSpPr txBox="1"/>
          <p:nvPr/>
        </p:nvSpPr>
        <p:spPr>
          <a:xfrm>
            <a:off x="2286000" y="2310637"/>
            <a:ext cx="4572000" cy="738664"/>
          </a:xfrm>
          <a:prstGeom prst="rect">
            <a:avLst/>
          </a:prstGeom>
          <a:noFill/>
        </p:spPr>
        <p:txBody>
          <a:bodyPr wrap="square">
            <a:spAutoFit/>
          </a:bodyPr>
          <a:lstStyle/>
          <a:p>
            <a:r>
              <a:rPr lang="en-US" dirty="0"/>
              <a:t> </a:t>
            </a:r>
            <a:r>
              <a:rPr lang="en-US" dirty="0">
                <a:hlinkClick r:id="rId2"/>
              </a:rPr>
              <a:t>https://www.linkedin.com/feed/update/urn:li:activity:</a:t>
            </a:r>
            <a:r>
              <a:rPr lang="en-US">
                <a:hlinkClick r:id="rId2"/>
              </a:rPr>
              <a:t>7137468826790629377/</a:t>
            </a:r>
            <a:r>
              <a:rPr lang="en-US"/>
              <a:t> </a:t>
            </a:r>
            <a:endParaRPr lang="en-US" dirty="0"/>
          </a:p>
        </p:txBody>
      </p:sp>
    </p:spTree>
    <p:extLst>
      <p:ext uri="{BB962C8B-B14F-4D97-AF65-F5344CB8AC3E}">
        <p14:creationId xmlns:p14="http://schemas.microsoft.com/office/powerpoint/2010/main" val="111647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178904" y="1809549"/>
            <a:ext cx="8693152" cy="1963500"/>
          </a:xfrm>
        </p:spPr>
        <p:txBody>
          <a:bodyPr>
            <a:noAutofit/>
          </a:bodyPr>
          <a:lstStyle/>
          <a:p>
            <a:r>
              <a:rPr lang="en-US" sz="4800" dirty="0"/>
              <a:t>How do we make LMs aligned with our intents that are articulated in language? </a:t>
            </a:r>
          </a:p>
        </p:txBody>
      </p:sp>
    </p:spTree>
    <p:extLst>
      <p:ext uri="{BB962C8B-B14F-4D97-AF65-F5344CB8AC3E}">
        <p14:creationId xmlns:p14="http://schemas.microsoft.com/office/powerpoint/2010/main" val="1382085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179D-9102-F3C9-BE8D-97B8DB8E8184}"/>
              </a:ext>
            </a:extLst>
          </p:cNvPr>
          <p:cNvSpPr>
            <a:spLocks noGrp="1"/>
          </p:cNvSpPr>
          <p:nvPr>
            <p:ph type="title"/>
          </p:nvPr>
        </p:nvSpPr>
        <p:spPr/>
        <p:txBody>
          <a:bodyPr>
            <a:noAutofit/>
          </a:bodyPr>
          <a:lstStyle/>
          <a:p>
            <a:r>
              <a:rPr lang="en-US" sz="6600" dirty="0"/>
              <a:t>Instruction-tuning </a:t>
            </a:r>
            <a:br>
              <a:rPr lang="en-US" sz="6600" dirty="0"/>
            </a:br>
            <a:r>
              <a:rPr lang="en-US" sz="3200" dirty="0"/>
              <a:t>(supervised learning on labeled instructions)</a:t>
            </a:r>
            <a:endParaRPr lang="en-US" sz="6600" dirty="0"/>
          </a:p>
        </p:txBody>
      </p:sp>
      <p:sp>
        <p:nvSpPr>
          <p:cNvPr id="3" name="Text Placeholder 2">
            <a:extLst>
              <a:ext uri="{FF2B5EF4-FFF2-40B4-BE49-F238E27FC236}">
                <a16:creationId xmlns:a16="http://schemas.microsoft.com/office/drawing/2014/main" id="{195FF09A-08BD-EE55-B989-54BB306E08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9928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Instructions Finetuning </a:t>
            </a:r>
          </a:p>
        </p:txBody>
      </p:sp>
      <p:sp>
        <p:nvSpPr>
          <p:cNvPr id="23" name="Content Placeholder 4">
            <a:extLst>
              <a:ext uri="{FF2B5EF4-FFF2-40B4-BE49-F238E27FC236}">
                <a16:creationId xmlns:a16="http://schemas.microsoft.com/office/drawing/2014/main" id="{8E255C13-CA9C-CEB1-37FE-D7630CE41664}"/>
              </a:ext>
            </a:extLst>
          </p:cNvPr>
          <p:cNvSpPr>
            <a:spLocks noGrp="1"/>
          </p:cNvSpPr>
          <p:nvPr>
            <p:ph type="body" sz="quarter" idx="16"/>
          </p:nvPr>
        </p:nvSpPr>
        <p:spPr/>
        <p:txBody>
          <a:bodyPr>
            <a:normAutofit lnSpcReduction="10000"/>
          </a:bodyPr>
          <a:lstStyle/>
          <a:p>
            <a:pPr>
              <a:buFont typeface="+mj-lt"/>
              <a:buAutoNum type="arabicPeriod"/>
            </a:pPr>
            <a:r>
              <a:rPr lang="en-US" sz="1800" spc="-4" dirty="0">
                <a:latin typeface="Corbel" panose="020B0503020204020204" pitchFamily="34" charset="0"/>
                <a:cs typeface="Calibri"/>
              </a:rPr>
              <a:t>Collect</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examples</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of</a:t>
            </a:r>
            <a:r>
              <a:rPr lang="en-US" sz="1800" dirty="0">
                <a:latin typeface="Corbel" panose="020B0503020204020204" pitchFamily="34" charset="0"/>
                <a:cs typeface="Calibri"/>
              </a:rPr>
              <a:t> </a:t>
            </a:r>
            <a:r>
              <a:rPr lang="en-US" sz="1800" spc="-4" dirty="0">
                <a:latin typeface="Corbel" panose="020B0503020204020204" pitchFamily="34" charset="0"/>
                <a:cs typeface="Calibri"/>
              </a:rPr>
              <a:t>(instruction,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output)</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pairs</a:t>
            </a:r>
            <a:r>
              <a:rPr lang="en-US" sz="1800" dirty="0">
                <a:latin typeface="Corbel" panose="020B0503020204020204" pitchFamily="34" charset="0"/>
                <a:cs typeface="Calibri"/>
              </a:rPr>
              <a:t> across</a:t>
            </a:r>
            <a:r>
              <a:rPr lang="en-US" sz="1800" spc="-4" dirty="0">
                <a:latin typeface="Corbel" panose="020B0503020204020204" pitchFamily="34" charset="0"/>
                <a:cs typeface="Calibri"/>
              </a:rPr>
              <a:t> </a:t>
            </a:r>
            <a:r>
              <a:rPr lang="en-US" sz="1800" dirty="0">
                <a:latin typeface="Corbel" panose="020B0503020204020204" pitchFamily="34" charset="0"/>
                <a:cs typeface="Calibri"/>
              </a:rPr>
              <a:t>many</a:t>
            </a:r>
            <a:r>
              <a:rPr lang="en-US" sz="1800" spc="4" dirty="0">
                <a:latin typeface="Corbel" panose="020B0503020204020204" pitchFamily="34" charset="0"/>
                <a:cs typeface="Calibri"/>
              </a:rPr>
              <a:t> </a:t>
            </a:r>
            <a:r>
              <a:rPr lang="en-US" sz="1800" spc="-4" dirty="0">
                <a:latin typeface="Corbel" panose="020B0503020204020204" pitchFamily="34" charset="0"/>
                <a:cs typeface="Calibri"/>
              </a:rPr>
              <a:t>tasks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dirty="0">
                <a:latin typeface="Corbel" panose="020B0503020204020204" pitchFamily="34" charset="0"/>
                <a:cs typeface="Calibri"/>
              </a:rPr>
              <a:t>finetune</a:t>
            </a:r>
            <a:r>
              <a:rPr lang="en-US" sz="1800" spc="4" dirty="0">
                <a:latin typeface="Corbel" panose="020B0503020204020204" pitchFamily="34" charset="0"/>
                <a:cs typeface="Calibri"/>
              </a:rPr>
              <a:t> </a:t>
            </a:r>
            <a:r>
              <a:rPr lang="en-US" sz="1800" dirty="0">
                <a:latin typeface="Corbel" panose="020B0503020204020204" pitchFamily="34" charset="0"/>
                <a:cs typeface="Calibri"/>
              </a:rPr>
              <a:t>an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LM</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r>
              <a:rPr lang="en-US" sz="1800" spc="-4" dirty="0">
                <a:latin typeface="Corbel" panose="020B0503020204020204" pitchFamily="34" charset="0"/>
                <a:cs typeface="Calibri"/>
              </a:rPr>
              <a:t>Evaluate</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on</a:t>
            </a:r>
            <a:r>
              <a:rPr lang="en-US" sz="1800" spc="4" dirty="0">
                <a:latin typeface="Corbel" panose="020B0503020204020204" pitchFamily="34" charset="0"/>
                <a:cs typeface="Calibri"/>
              </a:rPr>
              <a:t> </a:t>
            </a:r>
            <a:r>
              <a:rPr lang="en-US" sz="1800" dirty="0">
                <a:latin typeface="Corbel" panose="020B0503020204020204" pitchFamily="34" charset="0"/>
                <a:cs typeface="Calibri"/>
              </a:rPr>
              <a:t>unseen</a:t>
            </a:r>
            <a:r>
              <a:rPr lang="en-US" sz="1800" spc="-11" dirty="0">
                <a:latin typeface="Corbel" panose="020B0503020204020204" pitchFamily="34" charset="0"/>
                <a:cs typeface="Calibri"/>
              </a:rPr>
              <a:t> </a:t>
            </a:r>
            <a:r>
              <a:rPr lang="en-US" sz="1800" dirty="0">
                <a:latin typeface="Corbel" panose="020B0503020204020204" pitchFamily="34" charset="0"/>
                <a:cs typeface="Calibri"/>
              </a:rPr>
              <a:t>tasks</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dirty="0"/>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18" name="object 17">
            <a:extLst>
              <a:ext uri="{FF2B5EF4-FFF2-40B4-BE49-F238E27FC236}">
                <a16:creationId xmlns:a16="http://schemas.microsoft.com/office/drawing/2014/main" id="{58A6BAF7-2FCB-26BC-425C-88D57DE070B3}"/>
              </a:ext>
            </a:extLst>
          </p:cNvPr>
          <p:cNvSpPr txBox="1"/>
          <p:nvPr/>
        </p:nvSpPr>
        <p:spPr>
          <a:xfrm>
            <a:off x="3907965" y="589516"/>
            <a:ext cx="4924112" cy="345607"/>
          </a:xfrm>
          <a:prstGeom prst="rect">
            <a:avLst/>
          </a:prstGeom>
        </p:spPr>
        <p:txBody>
          <a:bodyPr vert="horz" wrap="square" lIns="0" tIns="9525" rIns="0" bIns="0" rtlCol="0">
            <a:spAutoFit/>
          </a:bodyPr>
          <a:lstStyle/>
          <a:p>
            <a:pPr marL="9525">
              <a:spcBef>
                <a:spcPts val="75"/>
              </a:spcBef>
            </a:pPr>
            <a:r>
              <a:rPr sz="1050" spc="-4" dirty="0">
                <a:latin typeface="Corbel" panose="020B0503020204020204" pitchFamily="34" charset="0"/>
                <a:cs typeface="Calibri"/>
              </a:rPr>
              <a:t>[</a:t>
            </a:r>
            <a:r>
              <a:rPr lang="en-US" sz="1050" spc="-4" dirty="0">
                <a:latin typeface="Corbel" panose="020B0503020204020204" pitchFamily="34" charset="0"/>
                <a:cs typeface="Calibri"/>
              </a:rPr>
              <a:t>Weller et al. 2020. Mishra et al. 2021; Wang et al. 2022, </a:t>
            </a:r>
          </a:p>
          <a:p>
            <a:pPr marL="9525">
              <a:spcBef>
                <a:spcPts val="75"/>
              </a:spcBef>
            </a:pPr>
            <a:r>
              <a:rPr lang="en-US" sz="1050" spc="-4" dirty="0" err="1">
                <a:latin typeface="Corbel" panose="020B0503020204020204" pitchFamily="34" charset="0"/>
                <a:cs typeface="Calibri"/>
              </a:rPr>
              <a:t>Sanh</a:t>
            </a:r>
            <a:r>
              <a:rPr lang="en-US" sz="1050" spc="-4" dirty="0">
                <a:latin typeface="Corbel" panose="020B0503020204020204" pitchFamily="34" charset="0"/>
                <a:cs typeface="Calibri"/>
              </a:rPr>
              <a:t> et al. 2022; Wei et al., 2022, Chung et al. 2022, many others </a:t>
            </a:r>
            <a:r>
              <a:rPr sz="1050" dirty="0">
                <a:latin typeface="Corbel" panose="020B0503020204020204" pitchFamily="34" charset="0"/>
                <a:cs typeface="Calibri"/>
              </a:rPr>
              <a:t>]</a:t>
            </a:r>
          </a:p>
        </p:txBody>
      </p:sp>
    </p:spTree>
    <p:extLst>
      <p:ext uri="{BB962C8B-B14F-4D97-AF65-F5344CB8AC3E}">
        <p14:creationId xmlns:p14="http://schemas.microsoft.com/office/powerpoint/2010/main" val="2362131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4724" y="1216356"/>
            <a:ext cx="662432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606060"/>
                </a:solidFill>
                <a:latin typeface="Corbel" panose="020B0503020204020204" pitchFamily="34" charset="0"/>
                <a:cs typeface="FreeSans"/>
              </a:rPr>
              <a:t>Give </a:t>
            </a:r>
            <a:r>
              <a:rPr sz="1800" spc="20" dirty="0">
                <a:solidFill>
                  <a:srgbClr val="606060"/>
                </a:solidFill>
                <a:latin typeface="Corbel" panose="020B0503020204020204" pitchFamily="34" charset="0"/>
                <a:cs typeface="FreeSans"/>
              </a:rPr>
              <a:t>detailed </a:t>
            </a:r>
            <a:r>
              <a:rPr sz="1800" spc="5" dirty="0">
                <a:solidFill>
                  <a:srgbClr val="606060"/>
                </a:solidFill>
                <a:latin typeface="Corbel" panose="020B0503020204020204" pitchFamily="34" charset="0"/>
                <a:cs typeface="FreeSans"/>
              </a:rPr>
              <a:t>human-readable instructions </a:t>
            </a:r>
            <a:r>
              <a:rPr sz="1800" spc="-25" dirty="0">
                <a:solidFill>
                  <a:srgbClr val="606060"/>
                </a:solidFill>
                <a:latin typeface="Corbel" panose="020B0503020204020204" pitchFamily="34" charset="0"/>
                <a:cs typeface="FreeSans"/>
              </a:rPr>
              <a:t>(that </a:t>
            </a:r>
            <a:r>
              <a:rPr sz="1800" spc="10" dirty="0">
                <a:solidFill>
                  <a:srgbClr val="606060"/>
                </a:solidFill>
                <a:latin typeface="Corbel" panose="020B0503020204020204" pitchFamily="34" charset="0"/>
                <a:cs typeface="FreeSans"/>
              </a:rPr>
              <a:t>contain</a:t>
            </a:r>
            <a:r>
              <a:rPr sz="1800" spc="140" dirty="0">
                <a:solidFill>
                  <a:srgbClr val="606060"/>
                </a:solidFill>
                <a:latin typeface="Corbel" panose="020B0503020204020204" pitchFamily="34" charset="0"/>
                <a:cs typeface="FreeSans"/>
              </a:rPr>
              <a:t> </a:t>
            </a:r>
            <a:r>
              <a:rPr sz="1800" spc="-10" dirty="0">
                <a:solidFill>
                  <a:srgbClr val="606060"/>
                </a:solidFill>
                <a:latin typeface="Corbel" panose="020B0503020204020204" pitchFamily="34" charset="0"/>
                <a:cs typeface="FreeSans"/>
              </a:rPr>
              <a:t>examples)</a:t>
            </a:r>
            <a:endParaRPr sz="1800" dirty="0">
              <a:latin typeface="Corbel" panose="020B0503020204020204" pitchFamily="34" charset="0"/>
              <a:cs typeface="FreeSans"/>
            </a:endParaRPr>
          </a:p>
        </p:txBody>
      </p:sp>
      <p:sp>
        <p:nvSpPr>
          <p:cNvPr id="4" name="object 4"/>
          <p:cNvSpPr/>
          <p:nvPr/>
        </p:nvSpPr>
        <p:spPr>
          <a:xfrm>
            <a:off x="1925533" y="1747097"/>
            <a:ext cx="4516630" cy="62457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nvGrpSpPr>
          <p:cNvPr id="5" name="object 5"/>
          <p:cNvGrpSpPr/>
          <p:nvPr/>
        </p:nvGrpSpPr>
        <p:grpSpPr>
          <a:xfrm>
            <a:off x="1714233" y="2531774"/>
            <a:ext cx="5514975" cy="2125980"/>
            <a:chOff x="1134372" y="2702757"/>
            <a:chExt cx="5514975" cy="2125980"/>
          </a:xfrm>
        </p:grpSpPr>
        <p:sp>
          <p:nvSpPr>
            <p:cNvPr id="6" name="object 6"/>
            <p:cNvSpPr/>
            <p:nvPr/>
          </p:nvSpPr>
          <p:spPr>
            <a:xfrm>
              <a:off x="1134372" y="3847292"/>
              <a:ext cx="5514458" cy="899823"/>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200855" y="2769144"/>
              <a:ext cx="5436533" cy="867373"/>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
          <p:nvSpPr>
            <p:cNvPr id="8" name="object 8"/>
            <p:cNvSpPr/>
            <p:nvPr/>
          </p:nvSpPr>
          <p:spPr>
            <a:xfrm>
              <a:off x="4896240" y="2707519"/>
              <a:ext cx="770255" cy="2116455"/>
            </a:xfrm>
            <a:custGeom>
              <a:avLst/>
              <a:gdLst/>
              <a:ahLst/>
              <a:cxnLst/>
              <a:rect l="l" t="t" r="r" b="b"/>
              <a:pathLst>
                <a:path w="770254" h="2116454">
                  <a:moveTo>
                    <a:pt x="770098" y="2115895"/>
                  </a:moveTo>
                  <a:lnTo>
                    <a:pt x="0" y="2115895"/>
                  </a:lnTo>
                  <a:lnTo>
                    <a:pt x="0" y="0"/>
                  </a:lnTo>
                  <a:lnTo>
                    <a:pt x="770098" y="0"/>
                  </a:lnTo>
                  <a:lnTo>
                    <a:pt x="770098" y="211589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4896240" y="2707519"/>
              <a:ext cx="770255" cy="2116455"/>
            </a:xfrm>
            <a:custGeom>
              <a:avLst/>
              <a:gdLst/>
              <a:ahLst/>
              <a:cxnLst/>
              <a:rect l="l" t="t" r="r" b="b"/>
              <a:pathLst>
                <a:path w="770254" h="2116454">
                  <a:moveTo>
                    <a:pt x="0" y="0"/>
                  </a:moveTo>
                  <a:lnTo>
                    <a:pt x="770098" y="0"/>
                  </a:lnTo>
                  <a:lnTo>
                    <a:pt x="770098" y="2115895"/>
                  </a:lnTo>
                  <a:lnTo>
                    <a:pt x="0" y="2115895"/>
                  </a:lnTo>
                  <a:lnTo>
                    <a:pt x="0" y="0"/>
                  </a:lnTo>
                  <a:close/>
                </a:path>
              </a:pathLst>
            </a:custGeom>
            <a:ln w="9524">
              <a:solidFill>
                <a:srgbClr val="FFFFFF"/>
              </a:solidFill>
            </a:ln>
          </p:spPr>
          <p:txBody>
            <a:bodyPr wrap="square" lIns="0" tIns="0" rIns="0" bIns="0" rtlCol="0"/>
            <a:lstStyle/>
            <a:p>
              <a:endParaRPr dirty="0">
                <a:latin typeface="Corbel" panose="020B0503020204020204" pitchFamily="34" charset="0"/>
              </a:endParaRPr>
            </a:p>
          </p:txBody>
        </p:sp>
      </p:grpSp>
      <p:sp>
        <p:nvSpPr>
          <p:cNvPr id="10" name="object 10"/>
          <p:cNvSpPr/>
          <p:nvPr/>
        </p:nvSpPr>
        <p:spPr>
          <a:xfrm>
            <a:off x="7802384" y="3710692"/>
            <a:ext cx="1242297" cy="1242297"/>
          </a:xfrm>
          <a:prstGeom prst="rect">
            <a:avLst/>
          </a:prstGeom>
          <a:blipFill>
            <a:blip r:embed="rId6" cstate="print"/>
            <a:stretch>
              <a:fillRect/>
            </a:stretch>
          </a:blipFill>
        </p:spPr>
        <p:txBody>
          <a:bodyPr wrap="square" lIns="0" tIns="0" rIns="0" bIns="0" rtlCol="0"/>
          <a:lstStyle/>
          <a:p>
            <a:endParaRPr dirty="0">
              <a:latin typeface="Corbel" panose="020B0503020204020204" pitchFamily="34" charset="0"/>
            </a:endParaRPr>
          </a:p>
        </p:txBody>
      </p:sp>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7"/>
              </a:rPr>
              <a:t>Cross-task generalization via natural language crowdsourcing instructions, Mishra 2022</a:t>
            </a:r>
            <a:r>
              <a:rPr lang="en-US" sz="1050" dirty="0">
                <a:solidFill>
                  <a:srgbClr val="595959"/>
                </a:solidFill>
                <a:latin typeface="Corbel"/>
                <a:cs typeface="Arial"/>
              </a:rPr>
              <a:t>]</a:t>
            </a:r>
            <a:endParaRPr lang="en-US" sz="1050" dirty="0"/>
          </a:p>
        </p:txBody>
      </p:sp>
      <p:sp>
        <p:nvSpPr>
          <p:cNvPr id="14" name="Title 13">
            <a:extLst>
              <a:ext uri="{FF2B5EF4-FFF2-40B4-BE49-F238E27FC236}">
                <a16:creationId xmlns:a16="http://schemas.microsoft.com/office/drawing/2014/main" id="{43F729AC-E450-02E2-4953-F88C6FCF8A00}"/>
              </a:ext>
            </a:extLst>
          </p:cNvPr>
          <p:cNvSpPr>
            <a:spLocks noGrp="1"/>
          </p:cNvSpPr>
          <p:nvPr>
            <p:ph type="title"/>
          </p:nvPr>
        </p:nvSpPr>
        <p:spPr/>
        <p:txBody>
          <a:bodyPr>
            <a:normAutofit/>
          </a:bodyPr>
          <a:lstStyle/>
          <a:p>
            <a:r>
              <a:rPr lang="en-US" dirty="0"/>
              <a:t>Natural Instructions</a:t>
            </a:r>
          </a:p>
        </p:txBody>
      </p:sp>
      <p:sp>
        <p:nvSpPr>
          <p:cNvPr id="2" name="Text Placeholder 1">
            <a:extLst>
              <a:ext uri="{FF2B5EF4-FFF2-40B4-BE49-F238E27FC236}">
                <a16:creationId xmlns:a16="http://schemas.microsoft.com/office/drawing/2014/main" id="{E9CFF9E0-483F-B73B-430C-B44E29FE24ED}"/>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26544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C296CE1-5445-6F3B-4A03-E077A13AA24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Super-NaturalInstructions: Generalization via Declarative Instructions on 1600+ NLP Tasks, Wang 2022</a:t>
            </a:r>
            <a:r>
              <a:rPr lang="en-US" sz="1050" dirty="0">
                <a:solidFill>
                  <a:srgbClr val="595959"/>
                </a:solidFill>
                <a:latin typeface="Corbel"/>
                <a:cs typeface="Arial"/>
              </a:rPr>
              <a:t>]</a:t>
            </a:r>
            <a:endParaRPr lang="en-US" sz="1050" dirty="0"/>
          </a:p>
        </p:txBody>
      </p:sp>
      <p:sp>
        <p:nvSpPr>
          <p:cNvPr id="2" name="Content Placeholder 1">
            <a:extLst>
              <a:ext uri="{FF2B5EF4-FFF2-40B4-BE49-F238E27FC236}">
                <a16:creationId xmlns:a16="http://schemas.microsoft.com/office/drawing/2014/main" id="{C6D40C18-FA4C-7FA6-C596-DF561D08FB8F}"/>
              </a:ext>
            </a:extLst>
          </p:cNvPr>
          <p:cNvSpPr>
            <a:spLocks noGrp="1"/>
          </p:cNvSpPr>
          <p:nvPr>
            <p:ph type="body" sz="quarter" idx="16"/>
          </p:nvPr>
        </p:nvSpPr>
        <p:spPr/>
        <p:txBody>
          <a:bodyPr/>
          <a:lstStyle/>
          <a:p>
            <a:r>
              <a:rPr lang="en-US" sz="1800" dirty="0">
                <a:latin typeface="Corbel" panose="020B0503020204020204" pitchFamily="34" charset="0"/>
                <a:cs typeface="Calibri"/>
              </a:rPr>
              <a:t>Super-</a:t>
            </a:r>
            <a:r>
              <a:rPr lang="en-US" sz="1800" spc="-4" dirty="0" err="1">
                <a:latin typeface="Corbel" panose="020B0503020204020204" pitchFamily="34" charset="0"/>
                <a:cs typeface="Calibri"/>
              </a:rPr>
              <a:t>NaturalInstructions</a:t>
            </a:r>
            <a:r>
              <a:rPr lang="en-US" sz="1800" spc="-4" dirty="0">
                <a:latin typeface="Corbel" panose="020B0503020204020204" pitchFamily="34" charset="0"/>
                <a:cs typeface="Calibri"/>
              </a:rPr>
              <a:t> dataset </a:t>
            </a:r>
            <a:r>
              <a:rPr lang="en-US" sz="1800" spc="-379" dirty="0">
                <a:latin typeface="Corbel" panose="020B0503020204020204" pitchFamily="34" charset="0"/>
                <a:cs typeface="Calibri"/>
              </a:rPr>
              <a:t> </a:t>
            </a:r>
            <a:r>
              <a:rPr lang="en-US" sz="1800" spc="-4" dirty="0">
                <a:latin typeface="Corbel" panose="020B0503020204020204" pitchFamily="34" charset="0"/>
                <a:cs typeface="Calibri"/>
              </a:rPr>
              <a:t>contains</a:t>
            </a:r>
            <a:r>
              <a:rPr lang="en-US" sz="1800" spc="4" dirty="0">
                <a:latin typeface="Corbel" panose="020B0503020204020204" pitchFamily="34" charset="0"/>
                <a:cs typeface="Calibri"/>
              </a:rPr>
              <a:t> </a:t>
            </a:r>
            <a:r>
              <a:rPr lang="en-US" sz="1800" dirty="0">
                <a:latin typeface="Corbel" panose="020B0503020204020204" pitchFamily="34" charset="0"/>
                <a:cs typeface="Calibri"/>
              </a:rPr>
              <a:t>over</a:t>
            </a:r>
            <a:r>
              <a:rPr lang="en-US" sz="1800" spc="-4" dirty="0">
                <a:latin typeface="Corbel" panose="020B0503020204020204" pitchFamily="34" charset="0"/>
                <a:cs typeface="Calibri"/>
              </a:rPr>
              <a:t> 1.6K</a:t>
            </a:r>
            <a:r>
              <a:rPr lang="en-US" sz="1800" dirty="0">
                <a:latin typeface="Corbel" panose="020B0503020204020204" pitchFamily="34" charset="0"/>
                <a:cs typeface="Calibri"/>
              </a:rPr>
              <a:t> tasks, </a:t>
            </a:r>
            <a:r>
              <a:rPr lang="en-US" sz="1800" spc="4" dirty="0">
                <a:latin typeface="Corbel" panose="020B0503020204020204" pitchFamily="34" charset="0"/>
                <a:cs typeface="Calibri"/>
              </a:rPr>
              <a:t> </a:t>
            </a:r>
            <a:r>
              <a:rPr lang="en-US" sz="1800" dirty="0">
                <a:latin typeface="Corbel" panose="020B0503020204020204" pitchFamily="34" charset="0"/>
                <a:cs typeface="Calibri"/>
              </a:rPr>
              <a:t>3M+</a:t>
            </a:r>
            <a:r>
              <a:rPr lang="en-US" sz="1800" spc="-4" dirty="0">
                <a:latin typeface="Corbel" panose="020B0503020204020204" pitchFamily="34" charset="0"/>
                <a:cs typeface="Calibri"/>
              </a:rPr>
              <a:t> </a:t>
            </a:r>
            <a:r>
              <a:rPr lang="en-US" sz="1800" dirty="0">
                <a:latin typeface="Corbel" panose="020B0503020204020204" pitchFamily="34" charset="0"/>
                <a:cs typeface="Calibri"/>
              </a:rPr>
              <a:t>examples</a:t>
            </a:r>
          </a:p>
          <a:p>
            <a:endParaRPr lang="en-US" dirty="0">
              <a:latin typeface="Corbel" panose="020B0503020204020204" pitchFamily="34" charset="0"/>
              <a:cs typeface="Calibri"/>
            </a:endParaRPr>
          </a:p>
          <a:p>
            <a:r>
              <a:rPr lang="en-US" sz="1800" dirty="0">
                <a:latin typeface="Corbel" panose="020B0503020204020204" pitchFamily="34" charset="0"/>
                <a:cs typeface="Calibri"/>
              </a:rPr>
              <a:t>Classification, sequence tagging, rewriting, translation, QA...</a:t>
            </a:r>
          </a:p>
          <a:p>
            <a:endParaRPr lang="en-US" dirty="0">
              <a:latin typeface="Corbel" panose="020B0503020204020204" pitchFamily="34" charset="0"/>
              <a:cs typeface="Calibri"/>
            </a:endParaRPr>
          </a:p>
          <a:p>
            <a:r>
              <a:rPr lang="en-US" sz="1800" spc="-15" dirty="0">
                <a:solidFill>
                  <a:srgbClr val="606060"/>
                </a:solidFill>
                <a:latin typeface="Corbel" panose="020B0503020204020204" pitchFamily="34" charset="0"/>
                <a:cs typeface="FreeSans"/>
              </a:rPr>
              <a:t>Many </a:t>
            </a:r>
            <a:r>
              <a:rPr lang="en-US" sz="1800" spc="5" dirty="0">
                <a:solidFill>
                  <a:srgbClr val="606060"/>
                </a:solidFill>
                <a:latin typeface="Corbel" panose="020B0503020204020204" pitchFamily="34" charset="0"/>
                <a:cs typeface="FreeSans"/>
              </a:rPr>
              <a:t>languages: </a:t>
            </a:r>
            <a:r>
              <a:rPr lang="en-US" sz="1800" spc="15" dirty="0">
                <a:solidFill>
                  <a:srgbClr val="606060"/>
                </a:solidFill>
                <a:latin typeface="Corbel" panose="020B0503020204020204" pitchFamily="34" charset="0"/>
                <a:cs typeface="FreeSans"/>
              </a:rPr>
              <a:t>576</a:t>
            </a:r>
            <a:r>
              <a:rPr lang="en-US" sz="1800" spc="10" dirty="0">
                <a:solidFill>
                  <a:srgbClr val="606060"/>
                </a:solidFill>
                <a:latin typeface="Corbel" panose="020B0503020204020204" pitchFamily="34" charset="0"/>
                <a:cs typeface="FreeSans"/>
              </a:rPr>
              <a:t> </a:t>
            </a:r>
            <a:r>
              <a:rPr lang="en-US" sz="1800" dirty="0">
                <a:solidFill>
                  <a:srgbClr val="606060"/>
                </a:solidFill>
                <a:latin typeface="Corbel" panose="020B0503020204020204" pitchFamily="34" charset="0"/>
                <a:cs typeface="FreeSans"/>
              </a:rPr>
              <a:t>non-English</a:t>
            </a:r>
            <a:endParaRPr lang="en-US" sz="18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dirty="0">
              <a:latin typeface="Corbel" panose="020B0503020204020204" pitchFamily="34" charset="0"/>
              <a:cs typeface="Calibri"/>
            </a:endParaRPr>
          </a:p>
          <a:p>
            <a:endParaRPr lang="en-US" dirty="0"/>
          </a:p>
        </p:txBody>
      </p:sp>
      <p:pic>
        <p:nvPicPr>
          <p:cNvPr id="11" name="object 3">
            <a:extLst>
              <a:ext uri="{FF2B5EF4-FFF2-40B4-BE49-F238E27FC236}">
                <a16:creationId xmlns:a16="http://schemas.microsoft.com/office/drawing/2014/main" id="{A3B98123-2646-4B3C-E2A2-E0D49683C881}"/>
              </a:ext>
            </a:extLst>
          </p:cNvPr>
          <p:cNvPicPr/>
          <p:nvPr/>
        </p:nvPicPr>
        <p:blipFill>
          <a:blip r:embed="rId4" cstate="print"/>
          <a:stretch>
            <a:fillRect/>
          </a:stretch>
        </p:blipFill>
        <p:spPr>
          <a:xfrm>
            <a:off x="4402483" y="184829"/>
            <a:ext cx="4741517" cy="4624491"/>
          </a:xfrm>
          <a:prstGeom prst="rect">
            <a:avLst/>
          </a:prstGeom>
        </p:spPr>
      </p:pic>
      <p:sp>
        <p:nvSpPr>
          <p:cNvPr id="6" name="Title 13">
            <a:extLst>
              <a:ext uri="{FF2B5EF4-FFF2-40B4-BE49-F238E27FC236}">
                <a16:creationId xmlns:a16="http://schemas.microsoft.com/office/drawing/2014/main" id="{48B63421-975F-0359-CD6A-51FC3A90E8E4}"/>
              </a:ext>
            </a:extLst>
          </p:cNvPr>
          <p:cNvSpPr>
            <a:spLocks noGrp="1"/>
          </p:cNvSpPr>
          <p:nvPr>
            <p:ph type="title"/>
          </p:nvPr>
        </p:nvSpPr>
        <p:spPr>
          <a:xfrm>
            <a:off x="533919" y="107119"/>
            <a:ext cx="8085415" cy="857542"/>
          </a:xfrm>
        </p:spPr>
        <p:txBody>
          <a:bodyPr>
            <a:normAutofit/>
          </a:bodyPr>
          <a:lstStyle/>
          <a:p>
            <a:r>
              <a:rPr lang="en-US" sz="2800" dirty="0"/>
              <a:t>Super-Natural Instructions</a:t>
            </a:r>
            <a:endParaRPr lang="en-US" dirty="0"/>
          </a:p>
        </p:txBody>
      </p:sp>
    </p:spTree>
    <p:extLst>
      <p:ext uri="{BB962C8B-B14F-4D97-AF65-F5344CB8AC3E}">
        <p14:creationId xmlns:p14="http://schemas.microsoft.com/office/powerpoint/2010/main" val="1613247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500" spc="-10" dirty="0" err="1"/>
              <a:t>PromptSource</a:t>
            </a:r>
            <a:r>
              <a:rPr lang="en-US" sz="2500" spc="-10" dirty="0"/>
              <a:t>/</a:t>
            </a:r>
            <a:r>
              <a:rPr sz="2500" spc="-145" dirty="0"/>
              <a:t>P3</a:t>
            </a:r>
          </a:p>
        </p:txBody>
      </p:sp>
      <p:sp>
        <p:nvSpPr>
          <p:cNvPr id="10" name="Text Placeholder 9">
            <a:extLst>
              <a:ext uri="{FF2B5EF4-FFF2-40B4-BE49-F238E27FC236}">
                <a16:creationId xmlns:a16="http://schemas.microsoft.com/office/drawing/2014/main" id="{7A566FEF-36E0-FF68-7558-61C59572C581}"/>
              </a:ext>
            </a:extLst>
          </p:cNvPr>
          <p:cNvSpPr>
            <a:spLocks noGrp="1"/>
          </p:cNvSpPr>
          <p:nvPr>
            <p:ph type="body" sz="quarter" idx="16"/>
          </p:nvPr>
        </p:nvSpPr>
        <p:spPr/>
        <p:txBody>
          <a:bodyPr/>
          <a:lstStyle/>
          <a:p>
            <a:endParaRPr lang="en-US"/>
          </a:p>
        </p:txBody>
      </p:sp>
      <p:sp>
        <p:nvSpPr>
          <p:cNvPr id="3" name="object 3"/>
          <p:cNvSpPr txBox="1"/>
          <p:nvPr/>
        </p:nvSpPr>
        <p:spPr>
          <a:xfrm>
            <a:off x="384724" y="1063956"/>
            <a:ext cx="6294120" cy="299720"/>
          </a:xfrm>
          <a:prstGeom prst="rect">
            <a:avLst/>
          </a:prstGeom>
        </p:spPr>
        <p:txBody>
          <a:bodyPr vert="horz" wrap="square" lIns="0" tIns="12700" rIns="0" bIns="0" rtlCol="0">
            <a:spAutoFit/>
          </a:bodyPr>
          <a:lstStyle/>
          <a:p>
            <a:pPr marL="12700">
              <a:lnSpc>
                <a:spcPct val="100000"/>
              </a:lnSpc>
              <a:spcBef>
                <a:spcPts val="100"/>
              </a:spcBef>
            </a:pPr>
            <a:r>
              <a:rPr sz="1800" spc="-55" dirty="0">
                <a:solidFill>
                  <a:srgbClr val="606060"/>
                </a:solidFill>
                <a:latin typeface="Corbel" panose="020B0503020204020204" pitchFamily="34" charset="0"/>
                <a:cs typeface="FreeSans"/>
              </a:rPr>
              <a:t>P3: </a:t>
            </a:r>
            <a:r>
              <a:rPr sz="1800" spc="-15" dirty="0">
                <a:solidFill>
                  <a:srgbClr val="606060"/>
                </a:solidFill>
                <a:latin typeface="Corbel" panose="020B0503020204020204" pitchFamily="34" charset="0"/>
                <a:cs typeface="FreeSans"/>
              </a:rPr>
              <a:t>Public </a:t>
            </a:r>
            <a:r>
              <a:rPr sz="1800" dirty="0">
                <a:solidFill>
                  <a:srgbClr val="606060"/>
                </a:solidFill>
                <a:latin typeface="Corbel" panose="020B0503020204020204" pitchFamily="34" charset="0"/>
                <a:cs typeface="FreeSans"/>
              </a:rPr>
              <a:t>Pool </a:t>
            </a:r>
            <a:r>
              <a:rPr sz="1800" spc="35" dirty="0">
                <a:solidFill>
                  <a:srgbClr val="606060"/>
                </a:solidFill>
                <a:latin typeface="Corbel" panose="020B0503020204020204" pitchFamily="34" charset="0"/>
                <a:cs typeface="FreeSans"/>
              </a:rPr>
              <a:t>of </a:t>
            </a:r>
            <a:r>
              <a:rPr sz="1800" spc="-20" dirty="0">
                <a:solidFill>
                  <a:srgbClr val="606060"/>
                </a:solidFill>
                <a:latin typeface="Corbel" panose="020B0503020204020204" pitchFamily="34" charset="0"/>
                <a:cs typeface="FreeSans"/>
              </a:rPr>
              <a:t>Prompts, </a:t>
            </a:r>
            <a:r>
              <a:rPr sz="1800" spc="35" dirty="0">
                <a:solidFill>
                  <a:srgbClr val="606060"/>
                </a:solidFill>
                <a:latin typeface="Corbel" panose="020B0503020204020204" pitchFamily="34" charset="0"/>
                <a:cs typeface="FreeSans"/>
              </a:rPr>
              <a:t>now </a:t>
            </a:r>
            <a:r>
              <a:rPr sz="1800" spc="65" dirty="0">
                <a:solidFill>
                  <a:srgbClr val="606060"/>
                </a:solidFill>
                <a:latin typeface="Corbel" panose="020B0503020204020204" pitchFamily="34" charset="0"/>
                <a:cs typeface="FreeSans"/>
              </a:rPr>
              <a:t>2085 </a:t>
            </a:r>
            <a:r>
              <a:rPr sz="1800" spc="10" dirty="0">
                <a:solidFill>
                  <a:srgbClr val="606060"/>
                </a:solidFill>
                <a:latin typeface="Corbel" panose="020B0503020204020204" pitchFamily="34" charset="0"/>
                <a:cs typeface="FreeSans"/>
              </a:rPr>
              <a:t>prompts </a:t>
            </a:r>
            <a:r>
              <a:rPr sz="1800" spc="45" dirty="0">
                <a:solidFill>
                  <a:srgbClr val="606060"/>
                </a:solidFill>
                <a:latin typeface="Corbel" panose="020B0503020204020204" pitchFamily="34" charset="0"/>
                <a:cs typeface="FreeSans"/>
              </a:rPr>
              <a:t>on </a:t>
            </a:r>
            <a:r>
              <a:rPr sz="1800" spc="-114" dirty="0">
                <a:solidFill>
                  <a:srgbClr val="606060"/>
                </a:solidFill>
                <a:latin typeface="Corbel" panose="020B0503020204020204" pitchFamily="34" charset="0"/>
                <a:cs typeface="FreeSans"/>
              </a:rPr>
              <a:t>183</a:t>
            </a:r>
            <a:r>
              <a:rPr sz="1800" spc="-10" dirty="0">
                <a:solidFill>
                  <a:srgbClr val="606060"/>
                </a:solidFill>
                <a:latin typeface="Corbel" panose="020B0503020204020204" pitchFamily="34" charset="0"/>
                <a:cs typeface="FreeSans"/>
              </a:rPr>
              <a:t> </a:t>
            </a:r>
            <a:r>
              <a:rPr sz="1800" spc="-5" dirty="0">
                <a:solidFill>
                  <a:srgbClr val="606060"/>
                </a:solidFill>
                <a:latin typeface="Corbel" panose="020B0503020204020204" pitchFamily="34" charset="0"/>
                <a:cs typeface="FreeSans"/>
              </a:rPr>
              <a:t>datasets</a:t>
            </a:r>
            <a:endParaRPr sz="1800" dirty="0">
              <a:latin typeface="Corbel" panose="020B0503020204020204" pitchFamily="34" charset="0"/>
              <a:cs typeface="FreeSans"/>
            </a:endParaRPr>
          </a:p>
        </p:txBody>
      </p:sp>
      <p:sp>
        <p:nvSpPr>
          <p:cNvPr id="4" name="object 4"/>
          <p:cNvSpPr txBox="1"/>
          <p:nvPr/>
        </p:nvSpPr>
        <p:spPr>
          <a:xfrm>
            <a:off x="8713916" y="102819"/>
            <a:ext cx="205104" cy="166712"/>
          </a:xfrm>
          <a:prstGeom prst="rect">
            <a:avLst/>
          </a:prstGeom>
        </p:spPr>
        <p:txBody>
          <a:bodyPr vert="horz" wrap="square" lIns="0" tIns="12700" rIns="0" bIns="0" rtlCol="0">
            <a:spAutoFit/>
          </a:bodyPr>
          <a:lstStyle/>
          <a:p>
            <a:pPr marL="12700">
              <a:lnSpc>
                <a:spcPct val="100000"/>
              </a:lnSpc>
              <a:spcBef>
                <a:spcPts val="100"/>
              </a:spcBef>
            </a:pPr>
            <a:r>
              <a:rPr sz="1000" spc="-90" dirty="0">
                <a:solidFill>
                  <a:srgbClr val="999999"/>
                </a:solidFill>
                <a:latin typeface="Corbel" panose="020B0503020204020204" pitchFamily="34" charset="0"/>
                <a:cs typeface="FreeSans"/>
              </a:rPr>
              <a:t>147</a:t>
            </a:r>
            <a:endParaRPr sz="1000" dirty="0">
              <a:latin typeface="Corbel" panose="020B0503020204020204" pitchFamily="34" charset="0"/>
              <a:cs typeface="FreeSans"/>
            </a:endParaRPr>
          </a:p>
        </p:txBody>
      </p:sp>
      <p:grpSp>
        <p:nvGrpSpPr>
          <p:cNvPr id="5" name="object 5"/>
          <p:cNvGrpSpPr/>
          <p:nvPr/>
        </p:nvGrpSpPr>
        <p:grpSpPr>
          <a:xfrm>
            <a:off x="94974" y="1515781"/>
            <a:ext cx="3572510" cy="3148330"/>
            <a:chOff x="94974" y="1515781"/>
            <a:chExt cx="3572510" cy="3148330"/>
          </a:xfrm>
        </p:grpSpPr>
        <p:sp>
          <p:nvSpPr>
            <p:cNvPr id="6" name="object 6"/>
            <p:cNvSpPr/>
            <p:nvPr/>
          </p:nvSpPr>
          <p:spPr>
            <a:xfrm>
              <a:off x="94974" y="1662421"/>
              <a:ext cx="2295370" cy="296114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7" name="object 7"/>
            <p:cNvSpPr/>
            <p:nvPr/>
          </p:nvSpPr>
          <p:spPr>
            <a:xfrm>
              <a:off x="1371944" y="1515781"/>
              <a:ext cx="2295370" cy="314833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grpSp>
      <p:sp>
        <p:nvSpPr>
          <p:cNvPr id="8" name="object 8"/>
          <p:cNvSpPr/>
          <p:nvPr/>
        </p:nvSpPr>
        <p:spPr>
          <a:xfrm>
            <a:off x="3838566" y="1924596"/>
            <a:ext cx="5029165" cy="2057395"/>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798447" y="4558579"/>
            <a:ext cx="4273550" cy="452120"/>
          </a:xfrm>
          <a:prstGeom prst="rect">
            <a:avLst/>
          </a:prstGeom>
        </p:spPr>
        <p:txBody>
          <a:bodyPr vert="horz" wrap="square" lIns="0" tIns="12700" rIns="0" bIns="0" rtlCol="0">
            <a:spAutoFit/>
          </a:bodyPr>
          <a:lstStyle/>
          <a:p>
            <a:pPr marL="643890" marR="5080" indent="-631825">
              <a:lnSpc>
                <a:spcPct val="100000"/>
              </a:lnSpc>
              <a:spcBef>
                <a:spcPts val="100"/>
              </a:spcBef>
            </a:pPr>
            <a:r>
              <a:rPr sz="1400" u="heavy" spc="-5" dirty="0">
                <a:solidFill>
                  <a:srgbClr val="FF5252"/>
                </a:solidFill>
                <a:uFill>
                  <a:solidFill>
                    <a:srgbClr val="FF5252"/>
                  </a:solidFill>
                </a:uFill>
                <a:latin typeface="Corbel" panose="020B0503020204020204" pitchFamily="34" charset="0"/>
              </a:rPr>
              <a:t>https://github.com/bigscience-workshop/promptsource </a:t>
            </a:r>
            <a:r>
              <a:rPr sz="1400" spc="-5" dirty="0">
                <a:solidFill>
                  <a:srgbClr val="FF5252"/>
                </a:solidFill>
                <a:latin typeface="Corbel" panose="020B0503020204020204" pitchFamily="34" charset="0"/>
              </a:rPr>
              <a:t> </a:t>
            </a:r>
            <a:r>
              <a:rPr sz="1400" u="heavy" spc="-5" dirty="0">
                <a:solidFill>
                  <a:srgbClr val="FF5252"/>
                </a:solidFill>
                <a:uFill>
                  <a:solidFill>
                    <a:srgbClr val="FF5252"/>
                  </a:solidFill>
                </a:uFill>
                <a:latin typeface="Corbel" panose="020B0503020204020204" pitchFamily="34" charset="0"/>
              </a:rPr>
              <a:t>https://huggingface.co/datasets/bigscience/P3</a:t>
            </a:r>
            <a:endParaRPr sz="1400" dirty="0">
              <a:latin typeface="Corbel" panose="020B0503020204020204" pitchFamily="34" charset="0"/>
            </a:endParaRPr>
          </a:p>
        </p:txBody>
      </p:sp>
    </p:spTree>
    <p:extLst>
      <p:ext uri="{BB962C8B-B14F-4D97-AF65-F5344CB8AC3E}">
        <p14:creationId xmlns:p14="http://schemas.microsoft.com/office/powerpoint/2010/main" val="1619325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E7DA-50FB-CE9E-8888-252EBB1D857A}"/>
              </a:ext>
            </a:extLst>
          </p:cNvPr>
          <p:cNvSpPr>
            <a:spLocks noGrp="1"/>
          </p:cNvSpPr>
          <p:nvPr>
            <p:ph type="title"/>
          </p:nvPr>
        </p:nvSpPr>
        <p:spPr/>
        <p:txBody>
          <a:bodyPr>
            <a:normAutofit/>
          </a:bodyPr>
          <a:lstStyle/>
          <a:p>
            <a:r>
              <a:rPr lang="en-US" dirty="0"/>
              <a:t>Instruction-Tuning Datasets </a:t>
            </a:r>
          </a:p>
        </p:txBody>
      </p:sp>
      <p:sp>
        <p:nvSpPr>
          <p:cNvPr id="3" name="Content Placeholder 2">
            <a:extLst>
              <a:ext uri="{FF2B5EF4-FFF2-40B4-BE49-F238E27FC236}">
                <a16:creationId xmlns:a16="http://schemas.microsoft.com/office/drawing/2014/main" id="{E8DBC178-E383-C119-4AF4-C0DDA9C801A4}"/>
              </a:ext>
            </a:extLst>
          </p:cNvPr>
          <p:cNvSpPr>
            <a:spLocks noGrp="1"/>
          </p:cNvSpPr>
          <p:nvPr>
            <p:ph type="body" sz="quarter" idx="16"/>
          </p:nvPr>
        </p:nvSpPr>
        <p:spPr/>
        <p:txBody>
          <a:bodyPr/>
          <a:lstStyle/>
          <a:p>
            <a:r>
              <a:rPr lang="en-US" dirty="0"/>
              <a:t>[Super-]Natural Instructions: </a:t>
            </a:r>
            <a:r>
              <a:rPr lang="en-US" dirty="0">
                <a:hlinkClick r:id="rId2"/>
              </a:rPr>
              <a:t>https://instructions.apps.allenai.org/</a:t>
            </a:r>
            <a:r>
              <a:rPr lang="en-US" dirty="0"/>
              <a:t> </a:t>
            </a:r>
          </a:p>
          <a:p>
            <a:r>
              <a:rPr lang="en-US" dirty="0" err="1"/>
              <a:t>PromptSource</a:t>
            </a:r>
            <a:r>
              <a:rPr lang="en-US" dirty="0"/>
              <a:t>: </a:t>
            </a:r>
            <a:r>
              <a:rPr lang="en-US" dirty="0">
                <a:hlinkClick r:id="rId3"/>
              </a:rPr>
              <a:t>https://github.com/bigscience-workshop/promptsource</a:t>
            </a:r>
            <a:r>
              <a:rPr lang="en-US" dirty="0"/>
              <a:t>   </a:t>
            </a:r>
          </a:p>
          <a:p>
            <a:r>
              <a:rPr lang="en-US" dirty="0"/>
              <a:t>P3: </a:t>
            </a:r>
            <a:r>
              <a:rPr lang="en-US" dirty="0">
                <a:hlinkClick r:id="rId4"/>
              </a:rPr>
              <a:t>https://huggingface.co/datasets/bigscience/P3</a:t>
            </a:r>
            <a:r>
              <a:rPr lang="en-US" dirty="0"/>
              <a:t> </a:t>
            </a:r>
          </a:p>
          <a:p>
            <a:r>
              <a:rPr lang="en-US" dirty="0"/>
              <a:t>FLAN-collection: </a:t>
            </a:r>
            <a:r>
              <a:rPr lang="en-US" dirty="0">
                <a:hlinkClick r:id="rId5"/>
              </a:rPr>
              <a:t>https://github.com/google-research/FLAN</a:t>
            </a:r>
            <a:r>
              <a:rPr lang="en-US" dirty="0"/>
              <a:t> </a:t>
            </a:r>
          </a:p>
          <a:p>
            <a:r>
              <a:rPr lang="en-US" dirty="0"/>
              <a:t>Self-Instruct: </a:t>
            </a:r>
            <a:r>
              <a:rPr lang="en-US" dirty="0">
                <a:hlinkClick r:id="rId6"/>
              </a:rPr>
              <a:t>https://github.com/yizhongw/self-instruct</a:t>
            </a:r>
            <a:r>
              <a:rPr lang="en-US" dirty="0"/>
              <a:t> </a:t>
            </a:r>
          </a:p>
          <a:p>
            <a:r>
              <a:rPr lang="en-US" dirty="0"/>
              <a:t>Unnatural Instructions: </a:t>
            </a:r>
            <a:r>
              <a:rPr lang="en-US" dirty="0">
                <a:hlinkClick r:id="rId7"/>
              </a:rPr>
              <a:t>https://github.com/orhonovich/unnatural-instructions</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2512415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pic>
        <p:nvPicPr>
          <p:cNvPr id="1787" name="Google Shape;1787;p88"/>
          <p:cNvPicPr preferRelativeResize="0"/>
          <p:nvPr/>
        </p:nvPicPr>
        <p:blipFill>
          <a:blip r:embed="rId3">
            <a:alphaModFix/>
          </a:blip>
          <a:stretch>
            <a:fillRect/>
          </a:stretch>
        </p:blipFill>
        <p:spPr>
          <a:xfrm>
            <a:off x="5162059" y="804738"/>
            <a:ext cx="3829249" cy="3757977"/>
          </a:xfrm>
          <a:prstGeom prst="rect">
            <a:avLst/>
          </a:prstGeom>
          <a:noFill/>
          <a:ln>
            <a:noFill/>
          </a:ln>
        </p:spPr>
      </p:pic>
      <p:sp>
        <p:nvSpPr>
          <p:cNvPr id="1788" name="Google Shape;1788;p88"/>
          <p:cNvSpPr txBox="1"/>
          <p:nvPr/>
        </p:nvSpPr>
        <p:spPr>
          <a:xfrm>
            <a:off x="5009679" y="4562719"/>
            <a:ext cx="2446313" cy="369302"/>
          </a:xfrm>
          <a:prstGeom prst="rect">
            <a:avLst/>
          </a:prstGeom>
          <a:noFill/>
          <a:ln>
            <a:noFill/>
          </a:ln>
        </p:spPr>
        <p:txBody>
          <a:bodyPr spcFirstLastPara="1" wrap="square" lIns="91425" tIns="91425" rIns="91425" bIns="91425" anchor="t" anchorCtr="0">
            <a:spAutoFit/>
          </a:bodyPr>
          <a:lstStyle/>
          <a:p>
            <a:pPr algn="r"/>
            <a:r>
              <a:rPr lang="ru"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Shannon 1948</a:t>
            </a:r>
            <a:endParaRPr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1789" name="Google Shape;1789;p88"/>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FA7C0708-E7CC-A140-D1DA-64A09C815B3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3" name="Title 2">
            <a:extLst>
              <a:ext uri="{FF2B5EF4-FFF2-40B4-BE49-F238E27FC236}">
                <a16:creationId xmlns:a16="http://schemas.microsoft.com/office/drawing/2014/main" id="{2FAF34EE-099F-B199-83F8-9788A7D999DF}"/>
              </a:ext>
            </a:extLst>
          </p:cNvPr>
          <p:cNvSpPr>
            <a:spLocks noGrp="1"/>
          </p:cNvSpPr>
          <p:nvPr>
            <p:ph type="title"/>
          </p:nvPr>
        </p:nvSpPr>
        <p:spPr/>
        <p:txBody>
          <a:bodyPr/>
          <a:lstStyle/>
          <a:p>
            <a:r>
              <a:rPr lang="en-US" dirty="0"/>
              <a:t>A heavily abbreviated history of LLMs</a:t>
            </a:r>
          </a:p>
        </p:txBody>
      </p:sp>
      <p:sp>
        <p:nvSpPr>
          <p:cNvPr id="4" name="Text Placeholder 3">
            <a:extLst>
              <a:ext uri="{FF2B5EF4-FFF2-40B4-BE49-F238E27FC236}">
                <a16:creationId xmlns:a16="http://schemas.microsoft.com/office/drawing/2014/main" id="{6A79D1A2-EAB8-12ED-5AEB-DA0936D42178}"/>
              </a:ext>
            </a:extLst>
          </p:cNvPr>
          <p:cNvSpPr>
            <a:spLocks noGrp="1"/>
          </p:cNvSpPr>
          <p:nvPr>
            <p:ph type="body" sz="quarter" idx="16"/>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EFDD-BC9B-02C5-2D4C-E1CF4528F59D}"/>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D290DA5A-98EE-4EE4-45B0-8A4FECCAC553}"/>
              </a:ext>
            </a:extLst>
          </p:cNvPr>
          <p:cNvSpPr>
            <a:spLocks noGrp="1"/>
          </p:cNvSpPr>
          <p:nvPr>
            <p:ph idx="1"/>
          </p:nvPr>
        </p:nvSpPr>
        <p:spPr/>
        <p:txBody>
          <a:bodyPr/>
          <a:lstStyle/>
          <a:p>
            <a:r>
              <a:rPr lang="en-US" dirty="0" err="1">
                <a:solidFill>
                  <a:srgbClr val="404040"/>
                </a:solidFill>
                <a:effectLst/>
                <a:latin typeface="Tahoma" panose="020B0604030504040204" pitchFamily="34" charset="0"/>
              </a:rPr>
              <a:t>UltraFeedback</a:t>
            </a:r>
            <a:r>
              <a:rPr lang="en-US" dirty="0">
                <a:solidFill>
                  <a:srgbClr val="404040"/>
                </a:solidFill>
                <a:effectLst/>
                <a:latin typeface="Tahoma" panose="020B0604030504040204" pitchFamily="34" charset="0"/>
              </a:rPr>
              <a:t> </a:t>
            </a:r>
          </a:p>
          <a:p>
            <a:r>
              <a:rPr lang="en-US" dirty="0">
                <a:solidFill>
                  <a:srgbClr val="404040"/>
                </a:solidFill>
                <a:latin typeface="Tahoma" panose="020B0604030504040204" pitchFamily="34" charset="0"/>
              </a:rPr>
              <a:t>Tulu 2 Mix </a:t>
            </a:r>
            <a:endParaRPr lang="en-US" dirty="0"/>
          </a:p>
        </p:txBody>
      </p:sp>
    </p:spTree>
    <p:extLst>
      <p:ext uri="{BB962C8B-B14F-4D97-AF65-F5344CB8AC3E}">
        <p14:creationId xmlns:p14="http://schemas.microsoft.com/office/powerpoint/2010/main" val="1860003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500" spc="-35" dirty="0"/>
              <a:t>Summary </a:t>
            </a:r>
            <a:r>
              <a:rPr sz="2500" spc="55" dirty="0"/>
              <a:t>of </a:t>
            </a:r>
            <a:r>
              <a:rPr sz="2500" spc="-40" dirty="0"/>
              <a:t>Training </a:t>
            </a:r>
            <a:r>
              <a:rPr sz="2500" spc="30" dirty="0"/>
              <a:t>with</a:t>
            </a:r>
            <a:r>
              <a:rPr sz="2500" spc="55" dirty="0"/>
              <a:t> </a:t>
            </a:r>
            <a:r>
              <a:rPr sz="2500" dirty="0"/>
              <a:t>Instructions</a:t>
            </a:r>
          </a:p>
        </p:txBody>
      </p:sp>
      <p:sp>
        <p:nvSpPr>
          <p:cNvPr id="6" name="Text Placeholder 5">
            <a:extLst>
              <a:ext uri="{FF2B5EF4-FFF2-40B4-BE49-F238E27FC236}">
                <a16:creationId xmlns:a16="http://schemas.microsoft.com/office/drawing/2014/main" id="{6B3CF140-E63D-F240-20A6-E3EC6045B1FA}"/>
              </a:ext>
            </a:extLst>
          </p:cNvPr>
          <p:cNvSpPr>
            <a:spLocks noGrp="1"/>
          </p:cNvSpPr>
          <p:nvPr>
            <p:ph type="body" sz="quarter" idx="16"/>
          </p:nvPr>
        </p:nvSpPr>
        <p:spPr/>
        <p:txBody>
          <a:bodyPr/>
          <a:lstStyle/>
          <a:p>
            <a:endParaRPr lang="en-US"/>
          </a:p>
        </p:txBody>
      </p:sp>
      <p:sp>
        <p:nvSpPr>
          <p:cNvPr id="3" name="object 3"/>
          <p:cNvSpPr txBox="1"/>
          <p:nvPr/>
        </p:nvSpPr>
        <p:spPr>
          <a:xfrm>
            <a:off x="8704267" y="102819"/>
            <a:ext cx="214629" cy="166712"/>
          </a:xfrm>
          <a:prstGeom prst="rect">
            <a:avLst/>
          </a:prstGeom>
        </p:spPr>
        <p:txBody>
          <a:bodyPr vert="horz" wrap="square" lIns="0" tIns="12700" rIns="0" bIns="0" rtlCol="0">
            <a:spAutoFit/>
          </a:bodyPr>
          <a:lstStyle/>
          <a:p>
            <a:pPr marL="12700">
              <a:lnSpc>
                <a:spcPct val="100000"/>
              </a:lnSpc>
              <a:spcBef>
                <a:spcPts val="100"/>
              </a:spcBef>
            </a:pPr>
            <a:r>
              <a:rPr sz="1000" spc="-60" dirty="0">
                <a:solidFill>
                  <a:srgbClr val="999999"/>
                </a:solidFill>
                <a:latin typeface="Corbel" panose="020B0503020204020204" pitchFamily="34" charset="0"/>
                <a:cs typeface="FreeSans"/>
              </a:rPr>
              <a:t>149</a:t>
            </a:r>
            <a:endParaRPr sz="1000" dirty="0">
              <a:latin typeface="Corbel" panose="020B0503020204020204" pitchFamily="34" charset="0"/>
              <a:cs typeface="FreeSans"/>
            </a:endParaRPr>
          </a:p>
        </p:txBody>
      </p:sp>
      <p:graphicFrame>
        <p:nvGraphicFramePr>
          <p:cNvPr id="4" name="object 4"/>
          <p:cNvGraphicFramePr>
            <a:graphicFrameLocks noGrp="1"/>
          </p:cNvGraphicFramePr>
          <p:nvPr/>
        </p:nvGraphicFramePr>
        <p:xfrm>
          <a:off x="195462" y="962335"/>
          <a:ext cx="8744585" cy="3687787"/>
        </p:xfrm>
        <a:graphic>
          <a:graphicData uri="http://schemas.openxmlformats.org/drawingml/2006/table">
            <a:tbl>
              <a:tblPr firstRow="1" bandRow="1">
                <a:tableStyleId>{2D5ABB26-0587-4C30-8999-92F81FD0307C}</a:tableStyleId>
              </a:tblPr>
              <a:tblGrid>
                <a:gridCol w="2076450">
                  <a:extLst>
                    <a:ext uri="{9D8B030D-6E8A-4147-A177-3AD203B41FA5}">
                      <a16:colId xmlns:a16="http://schemas.microsoft.com/office/drawing/2014/main" val="20000"/>
                    </a:ext>
                  </a:extLst>
                </a:gridCol>
                <a:gridCol w="1683385">
                  <a:extLst>
                    <a:ext uri="{9D8B030D-6E8A-4147-A177-3AD203B41FA5}">
                      <a16:colId xmlns:a16="http://schemas.microsoft.com/office/drawing/2014/main" val="20001"/>
                    </a:ext>
                  </a:extLst>
                </a:gridCol>
                <a:gridCol w="163703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gridCol w="1480820">
                  <a:extLst>
                    <a:ext uri="{9D8B030D-6E8A-4147-A177-3AD203B41FA5}">
                      <a16:colId xmlns:a16="http://schemas.microsoft.com/office/drawing/2014/main" val="20004"/>
                    </a:ext>
                  </a:extLst>
                </a:gridCol>
              </a:tblGrid>
              <a:tr h="548598">
                <a:tc>
                  <a:txBody>
                    <a:bodyPr/>
                    <a:lstStyle/>
                    <a:p>
                      <a:pPr algn="ctr">
                        <a:lnSpc>
                          <a:spcPct val="100000"/>
                        </a:lnSpc>
                        <a:spcBef>
                          <a:spcPts val="625"/>
                        </a:spcBef>
                      </a:pPr>
                      <a:r>
                        <a:rPr sz="1200" b="0" i="0" spc="-5" dirty="0">
                          <a:latin typeface="Corbel" panose="020B0503020204020204" pitchFamily="34" charset="0"/>
                          <a:cs typeface="Arial"/>
                        </a:rPr>
                        <a:t>Name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626745" marR="302895" indent="-318135">
                        <a:lnSpc>
                          <a:spcPct val="100000"/>
                        </a:lnSpc>
                        <a:spcBef>
                          <a:spcPts val="625"/>
                        </a:spcBef>
                      </a:pPr>
                      <a:r>
                        <a:rPr sz="1200" b="0" i="0" spc="-15" dirty="0">
                          <a:latin typeface="Corbel" panose="020B0503020204020204" pitchFamily="34" charset="0"/>
                          <a:cs typeface="Arial"/>
                        </a:rPr>
                        <a:t>Variety </a:t>
                      </a:r>
                      <a:r>
                        <a:rPr sz="1200" b="0" i="0" spc="-5" dirty="0">
                          <a:latin typeface="Corbel" panose="020B0503020204020204" pitchFamily="34" charset="0"/>
                          <a:cs typeface="Arial"/>
                        </a:rPr>
                        <a:t>of</a:t>
                      </a:r>
                      <a:r>
                        <a:rPr sz="1200" b="0" i="0" spc="-60" dirty="0">
                          <a:latin typeface="Corbel" panose="020B0503020204020204" pitchFamily="34" charset="0"/>
                          <a:cs typeface="Arial"/>
                        </a:rPr>
                        <a:t> </a:t>
                      </a:r>
                      <a:r>
                        <a:rPr sz="1200" b="0" i="0" spc="-30" dirty="0">
                          <a:latin typeface="Corbel" panose="020B0503020204020204" pitchFamily="34" charset="0"/>
                          <a:cs typeface="Arial"/>
                        </a:rPr>
                        <a:t>Task  </a:t>
                      </a:r>
                      <a:r>
                        <a:rPr sz="1200" b="0" i="0" spc="-2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Number of</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Instructions per</a:t>
                      </a:r>
                      <a:r>
                        <a:rPr sz="1200" b="0" i="0" spc="-30" dirty="0">
                          <a:latin typeface="Corbel" panose="020B0503020204020204" pitchFamily="34" charset="0"/>
                          <a:cs typeface="Arial"/>
                        </a:rPr>
                        <a:t> 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Held out</a:t>
                      </a:r>
                      <a:r>
                        <a:rPr sz="1200" b="0" i="0" spc="-30" dirty="0">
                          <a:latin typeface="Corbel" panose="020B0503020204020204" pitchFamily="34" charset="0"/>
                          <a:cs typeface="Arial"/>
                        </a:rPr>
                        <a:t> </a:t>
                      </a:r>
                      <a:r>
                        <a:rPr sz="1200" b="0" i="0" spc="-2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396199">
                <a:tc>
                  <a:txBody>
                    <a:bodyPr/>
                    <a:lstStyle/>
                    <a:p>
                      <a:pPr algn="ctr">
                        <a:lnSpc>
                          <a:spcPct val="100000"/>
                        </a:lnSpc>
                        <a:spcBef>
                          <a:spcPts val="625"/>
                        </a:spcBef>
                      </a:pPr>
                      <a:r>
                        <a:rPr sz="1200" b="0" i="0" spc="-20" dirty="0">
                          <a:solidFill>
                            <a:srgbClr val="4BA172"/>
                          </a:solidFill>
                          <a:latin typeface="Corbel" panose="020B0503020204020204" pitchFamily="34" charset="0"/>
                          <a:cs typeface="Arial"/>
                        </a:rPr>
                        <a:t>Turking</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 </a:t>
                      </a:r>
                      <a:r>
                        <a:rPr sz="1200" b="0" i="0" spc="-5" dirty="0">
                          <a:latin typeface="Corbel" panose="020B0503020204020204" pitchFamily="34" charset="0"/>
                          <a:cs typeface="Arial"/>
                        </a:rPr>
                        <a:t>types </a:t>
                      </a:r>
                      <a:r>
                        <a:rPr sz="1200" b="0" i="0" dirty="0">
                          <a:latin typeface="Corbel" panose="020B0503020204020204" pitchFamily="34" charset="0"/>
                          <a:cs typeface="Arial"/>
                        </a:rPr>
                        <a:t>+</a:t>
                      </a:r>
                      <a:r>
                        <a:rPr sz="1200" b="0" i="0" spc="-50" dirty="0">
                          <a:latin typeface="Corbel" panose="020B0503020204020204" pitchFamily="34" charset="0"/>
                          <a:cs typeface="Arial"/>
                        </a:rPr>
                        <a:t> </a:t>
                      </a:r>
                      <a:r>
                        <a:rPr sz="1200" b="0" i="0" dirty="0">
                          <a:latin typeface="Corbel" panose="020B0503020204020204" pitchFamily="34" charset="0"/>
                          <a:cs typeface="Arial"/>
                        </a:rPr>
                        <a:t>synthetic</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All of</a:t>
                      </a:r>
                      <a:r>
                        <a:rPr sz="1200" b="0" i="0" spc="-25" dirty="0">
                          <a:latin typeface="Corbel" panose="020B0503020204020204" pitchFamily="34" charset="0"/>
                          <a:cs typeface="Arial"/>
                        </a:rPr>
                        <a:t> </a:t>
                      </a:r>
                      <a:r>
                        <a:rPr sz="1200" b="0" i="0" spc="-5" dirty="0">
                          <a:latin typeface="Corbel" panose="020B0503020204020204" pitchFamily="34" charset="0"/>
                          <a:cs typeface="Arial"/>
                        </a:rPr>
                        <a:t>them</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ZEST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320040" marR="312420" indent="232410">
                        <a:lnSpc>
                          <a:spcPct val="100000"/>
                        </a:lnSpc>
                        <a:spcBef>
                          <a:spcPts val="625"/>
                        </a:spcBef>
                      </a:pPr>
                      <a:r>
                        <a:rPr sz="1200" b="0" i="0" dirty="0">
                          <a:latin typeface="Corbel" panose="020B0503020204020204" pitchFamily="34" charset="0"/>
                          <a:cs typeface="Arial"/>
                        </a:rPr>
                        <a:t>Machine  comprehension</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92125">
                        <a:lnSpc>
                          <a:spcPct val="100000"/>
                        </a:lnSpc>
                        <a:spcBef>
                          <a:spcPts val="625"/>
                        </a:spcBef>
                      </a:pPr>
                      <a:r>
                        <a:rPr sz="1200" b="0" i="0" spc="-5" dirty="0">
                          <a:latin typeface="Corbel" panose="020B0503020204020204" pitchFamily="34" charset="0"/>
                          <a:cs typeface="Arial"/>
                        </a:rPr>
                        <a:t>100</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66725">
                        <a:lnSpc>
                          <a:spcPct val="100000"/>
                        </a:lnSpc>
                      </a:pPr>
                      <a:r>
                        <a:rPr sz="1200" b="0" i="0" dirty="0">
                          <a:latin typeface="Corbel" panose="020B0503020204020204" pitchFamily="34" charset="0"/>
                          <a:cs typeface="Arial"/>
                        </a:rPr>
                        <a:t>3</a:t>
                      </a:r>
                      <a:r>
                        <a:rPr sz="1200" b="0" i="0" spc="-15" dirty="0">
                          <a:latin typeface="Corbel" panose="020B0503020204020204" pitchFamily="34" charset="0"/>
                          <a:cs typeface="Arial"/>
                        </a:rPr>
                        <a:t> </a:t>
                      </a:r>
                      <a:r>
                        <a:rPr sz="1200" b="0" i="0" spc="-5" dirty="0">
                          <a:latin typeface="Corbel" panose="020B0503020204020204" pitchFamily="34" charset="0"/>
                          <a:cs typeface="Arial"/>
                        </a:rPr>
                        <a:t>domains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88315" marR="288290" indent="-194945">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 task, but</a:t>
                      </a:r>
                      <a:r>
                        <a:rPr sz="1200" b="0" i="0" spc="-95" dirty="0">
                          <a:latin typeface="Corbel" panose="020B0503020204020204" pitchFamily="34" charset="0"/>
                          <a:cs typeface="Arial"/>
                        </a:rPr>
                        <a:t> </a:t>
                      </a:r>
                      <a:r>
                        <a:rPr sz="1200" b="0" i="0" spc="-5" dirty="0">
                          <a:latin typeface="Corbel" panose="020B0503020204020204" pitchFamily="34" charset="0"/>
                          <a:cs typeface="Arial"/>
                        </a:rPr>
                        <a:t>with  perturbations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40 tasks at</a:t>
                      </a:r>
                      <a:r>
                        <a:rPr sz="1200" b="0" i="0" spc="-55" dirty="0">
                          <a:latin typeface="Corbel" panose="020B0503020204020204" pitchFamily="34" charset="0"/>
                          <a:cs typeface="Arial"/>
                        </a:rPr>
                        <a:t> </a:t>
                      </a:r>
                      <a:r>
                        <a:rPr sz="1200" b="0" i="0" dirty="0">
                          <a:latin typeface="Corbel" panose="020B0503020204020204" pitchFamily="34" charset="0"/>
                          <a:cs typeface="Arial"/>
                        </a:rPr>
                        <a:t>random</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a:t>
                      </a:r>
                      <a:r>
                        <a:rPr sz="1200" b="0" i="0" spc="-20" dirty="0">
                          <a:solidFill>
                            <a:srgbClr val="4BA172"/>
                          </a:solidFill>
                          <a:latin typeface="Corbel" panose="020B0503020204020204" pitchFamily="34" charset="0"/>
                          <a:cs typeface="Arial"/>
                        </a:rPr>
                        <a:t> </a:t>
                      </a:r>
                      <a:r>
                        <a:rPr sz="1200" b="0" i="0" spc="-5" dirty="0">
                          <a:solidFill>
                            <a:srgbClr val="4BA172"/>
                          </a:solidFill>
                          <a:latin typeface="Corbel" panose="020B0503020204020204" pitchFamily="34" charset="0"/>
                          <a:cs typeface="Arial"/>
                        </a:rPr>
                        <a:t>Instructions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(all related </a:t>
                      </a:r>
                      <a:r>
                        <a:rPr sz="1200" b="0" i="0" spc="-5" dirty="0">
                          <a:latin typeface="Corbel" panose="020B0503020204020204" pitchFamily="34" charset="0"/>
                          <a:cs typeface="Arial"/>
                        </a:rPr>
                        <a:t>to</a:t>
                      </a:r>
                      <a:r>
                        <a:rPr sz="1200" b="0" i="0" spc="-50" dirty="0">
                          <a:latin typeface="Corbel" panose="020B0503020204020204" pitchFamily="34" charset="0"/>
                          <a:cs typeface="Arial"/>
                        </a:rPr>
                        <a:t> </a:t>
                      </a:r>
                      <a:r>
                        <a:rPr sz="1200" b="0" i="0" dirty="0">
                          <a:latin typeface="Corbel" panose="020B0503020204020204" pitchFamily="34" charset="0"/>
                          <a:cs typeface="Arial"/>
                        </a:rPr>
                        <a:t>MR)</a:t>
                      </a: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61</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291465" marR="203200" indent="-80645">
                        <a:lnSpc>
                          <a:spcPct val="100000"/>
                        </a:lnSpc>
                        <a:spcBef>
                          <a:spcPts val="625"/>
                        </a:spcBef>
                      </a:pPr>
                      <a:r>
                        <a:rPr sz="1200" b="0" i="0" dirty="0">
                          <a:latin typeface="Corbel" panose="020B0503020204020204" pitchFamily="34" charset="0"/>
                          <a:cs typeface="Arial"/>
                        </a:rPr>
                        <a:t>Multiple</a:t>
                      </a:r>
                      <a:r>
                        <a:rPr sz="1200" b="0" i="0" spc="-100" dirty="0">
                          <a:latin typeface="Corbel" panose="020B0503020204020204" pitchFamily="34" charset="0"/>
                          <a:cs typeface="Arial"/>
                        </a:rPr>
                        <a:t> </a:t>
                      </a:r>
                      <a:r>
                        <a:rPr sz="1200" b="0" i="0" dirty="0">
                          <a:latin typeface="Corbel" panose="020B0503020204020204" pitchFamily="34" charset="0"/>
                          <a:cs typeface="Arial"/>
                        </a:rPr>
                        <a:t>setups:  Max </a:t>
                      </a:r>
                      <a:r>
                        <a:rPr sz="1200" b="0" i="0" spc="-5" dirty="0">
                          <a:latin typeface="Corbel" panose="020B0503020204020204" pitchFamily="34" charset="0"/>
                          <a:cs typeface="Arial"/>
                        </a:rPr>
                        <a:t>12</a:t>
                      </a:r>
                      <a:r>
                        <a:rPr sz="1200" b="0" i="0" spc="-6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FLAN</a:t>
                      </a:r>
                      <a:r>
                        <a:rPr sz="1200" b="0" i="0" dirty="0">
                          <a:solidFill>
                            <a:srgbClr val="4BA172"/>
                          </a:solidFill>
                          <a:latin typeface="Corbel" panose="020B0503020204020204" pitchFamily="34" charset="0"/>
                          <a:cs typeface="Arial"/>
                        </a:rPr>
                        <a:t>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12</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10 per</a:t>
                      </a:r>
                      <a:r>
                        <a:rPr sz="1200" b="0" i="0" spc="-2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5-10 tasks</a:t>
                      </a:r>
                      <a:r>
                        <a:rPr sz="1200" b="0" i="0" spc="-25" dirty="0">
                          <a:latin typeface="Corbel" panose="020B0503020204020204" pitchFamily="34" charset="0"/>
                          <a:cs typeface="Arial"/>
                        </a:rPr>
                        <a:t> </a:t>
                      </a:r>
                      <a:r>
                        <a:rPr sz="1200" b="0" i="0" dirty="0">
                          <a:latin typeface="Corbel" panose="020B0503020204020204" pitchFamily="34" charset="0"/>
                          <a:cs typeface="Arial"/>
                        </a:rPr>
                        <a:t>/</a:t>
                      </a:r>
                    </a:p>
                    <a:p>
                      <a:pPr algn="ctr">
                        <a:lnSpc>
                          <a:spcPct val="100000"/>
                        </a:lnSpc>
                      </a:pPr>
                      <a:r>
                        <a:rPr sz="1200" b="0" i="0" dirty="0">
                          <a:latin typeface="Corbel" panose="020B0503020204020204" pitchFamily="34" charset="0"/>
                          <a:cs typeface="Arial"/>
                        </a:rPr>
                        <a:t>1</a:t>
                      </a:r>
                      <a:r>
                        <a:rPr sz="1200" b="0" i="0" spc="-15" dirty="0">
                          <a:latin typeface="Corbel" panose="020B0503020204020204" pitchFamily="34" charset="0"/>
                          <a:cs typeface="Arial"/>
                        </a:rPr>
                        <a:t> </a:t>
                      </a:r>
                      <a:r>
                        <a:rPr sz="1200" b="0" i="0" spc="-5" dirty="0">
                          <a:latin typeface="Corbel" panose="020B0503020204020204" pitchFamily="34" charset="0"/>
                          <a:cs typeface="Arial"/>
                        </a:rPr>
                        <a:t>type</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T0 </a:t>
                      </a:r>
                      <a:r>
                        <a:rPr sz="1200" b="0" i="0" dirty="0">
                          <a:solidFill>
                            <a:srgbClr val="1F2628"/>
                          </a:solidFill>
                          <a:latin typeface="Corbel" panose="020B0503020204020204" pitchFamily="34" charset="0"/>
                          <a:cs typeface="Arial"/>
                        </a:rPr>
                        <a:t>*</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13</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534035">
                        <a:lnSpc>
                          <a:spcPct val="100000"/>
                        </a:lnSpc>
                        <a:spcBef>
                          <a:spcPts val="625"/>
                        </a:spcBef>
                      </a:pPr>
                      <a:r>
                        <a:rPr sz="1200" b="0" i="0" spc="-5" dirty="0">
                          <a:latin typeface="Corbel" panose="020B0503020204020204" pitchFamily="34" charset="0"/>
                          <a:cs typeface="Arial"/>
                        </a:rPr>
                        <a:t>62</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9425">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176)</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25" dirty="0">
                          <a:latin typeface="Corbel" panose="020B0503020204020204" pitchFamily="34" charset="0"/>
                          <a:cs typeface="Arial"/>
                        </a:rPr>
                        <a:t>11-12 </a:t>
                      </a:r>
                      <a:r>
                        <a:rPr sz="1200" b="0" i="0" spc="-5" dirty="0">
                          <a:latin typeface="Corbel" panose="020B0503020204020204" pitchFamily="34" charset="0"/>
                          <a:cs typeface="Arial"/>
                        </a:rPr>
                        <a:t>per</a:t>
                      </a:r>
                      <a:r>
                        <a:rPr sz="1200" b="0" i="0"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p>
                      <a:pPr algn="ctr">
                        <a:lnSpc>
                          <a:spcPct val="100000"/>
                        </a:lnSpc>
                      </a:pPr>
                      <a:r>
                        <a:rPr sz="1200" b="0" i="0" dirty="0">
                          <a:latin typeface="Corbel" panose="020B0503020204020204" pitchFamily="34" charset="0"/>
                          <a:cs typeface="Arial"/>
                        </a:rPr>
                        <a:t>(now</a:t>
                      </a:r>
                      <a:r>
                        <a:rPr sz="1200" b="0" i="0" spc="-15" dirty="0">
                          <a:latin typeface="Corbel" panose="020B0503020204020204" pitchFamily="34" charset="0"/>
                          <a:cs typeface="Arial"/>
                        </a:rPr>
                        <a:t> </a:t>
                      </a:r>
                      <a:r>
                        <a:rPr sz="1200" b="0" i="0" spc="-5" dirty="0">
                          <a:latin typeface="Corbel" panose="020B0503020204020204" pitchFamily="34" charset="0"/>
                          <a:cs typeface="Arial"/>
                        </a:rPr>
                        <a:t>2052)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56565">
                        <a:lnSpc>
                          <a:spcPct val="100000"/>
                        </a:lnSpc>
                        <a:spcBef>
                          <a:spcPts val="625"/>
                        </a:spcBef>
                      </a:pPr>
                      <a:r>
                        <a:rPr sz="1200" b="0" i="0" spc="-5" dirty="0">
                          <a:latin typeface="Corbel" panose="020B0503020204020204" pitchFamily="34" charset="0"/>
                          <a:cs typeface="Arial"/>
                        </a:rPr>
                        <a:t>23</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73075">
                        <a:lnSpc>
                          <a:spcPct val="100000"/>
                        </a:lnSpc>
                      </a:pPr>
                      <a:r>
                        <a:rPr sz="1200" b="0" i="0" dirty="0">
                          <a:latin typeface="Corbel" panose="020B0503020204020204" pitchFamily="34" charset="0"/>
                          <a:cs typeface="Arial"/>
                        </a:rPr>
                        <a:t>/ 5</a:t>
                      </a:r>
                      <a:r>
                        <a:rPr sz="1200" b="0" i="0" spc="-110"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48598">
                <a:tc>
                  <a:txBody>
                    <a:bodyPr/>
                    <a:lstStyle/>
                    <a:p>
                      <a:pPr algn="ctr">
                        <a:lnSpc>
                          <a:spcPct val="100000"/>
                        </a:lnSpc>
                        <a:spcBef>
                          <a:spcPts val="625"/>
                        </a:spcBef>
                      </a:pPr>
                      <a:r>
                        <a:rPr sz="1200" b="0" i="0" spc="-5" dirty="0">
                          <a:solidFill>
                            <a:srgbClr val="4BA172"/>
                          </a:solidFill>
                          <a:latin typeface="Corbel" panose="020B0503020204020204" pitchFamily="34" charset="0"/>
                          <a:cs typeface="Arial"/>
                        </a:rPr>
                        <a:t>Natural Instructions</a:t>
                      </a:r>
                      <a:r>
                        <a:rPr sz="1200" b="0" i="0" spc="-35" dirty="0">
                          <a:solidFill>
                            <a:srgbClr val="4BA172"/>
                          </a:solidFill>
                          <a:latin typeface="Corbel" panose="020B0503020204020204" pitchFamily="34" charset="0"/>
                          <a:cs typeface="Arial"/>
                        </a:rPr>
                        <a:t> </a:t>
                      </a:r>
                      <a:r>
                        <a:rPr sz="1200" b="0" i="0" dirty="0">
                          <a:solidFill>
                            <a:srgbClr val="4BA172"/>
                          </a:solidFill>
                          <a:latin typeface="Corbel" panose="020B0503020204020204" pitchFamily="34" charset="0"/>
                          <a:cs typeface="Arial"/>
                        </a:rPr>
                        <a:t>(v2)</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76</a:t>
                      </a:r>
                      <a:r>
                        <a:rPr sz="1200" b="0" i="0" spc="-1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spc="-5" dirty="0">
                          <a:latin typeface="Corbel" panose="020B0503020204020204" pitchFamily="34" charset="0"/>
                          <a:cs typeface="Arial"/>
                        </a:rPr>
                        <a:t>1616</a:t>
                      </a:r>
                      <a:r>
                        <a:rPr sz="1200" b="0" i="0" spc="-15"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gn="ctr">
                        <a:lnSpc>
                          <a:spcPct val="100000"/>
                        </a:lnSpc>
                        <a:spcBef>
                          <a:spcPts val="625"/>
                        </a:spcBef>
                      </a:pPr>
                      <a:r>
                        <a:rPr sz="1200" b="0" i="0" dirty="0">
                          <a:latin typeface="Corbel" panose="020B0503020204020204" pitchFamily="34" charset="0"/>
                          <a:cs typeface="Arial"/>
                        </a:rPr>
                        <a:t>1 </a:t>
                      </a:r>
                      <a:r>
                        <a:rPr sz="1200" b="0" i="0" spc="-5" dirty="0">
                          <a:latin typeface="Corbel" panose="020B0503020204020204" pitchFamily="34" charset="0"/>
                          <a:cs typeface="Arial"/>
                        </a:rPr>
                        <a:t>per</a:t>
                      </a:r>
                      <a:r>
                        <a:rPr sz="1200" b="0" i="0" spc="-25" dirty="0">
                          <a:latin typeface="Corbel" panose="020B0503020204020204" pitchFamily="34" charset="0"/>
                          <a:cs typeface="Arial"/>
                        </a:rPr>
                        <a:t> </a:t>
                      </a:r>
                      <a:r>
                        <a:rPr sz="1200" b="0" i="0" spc="-5" dirty="0">
                          <a:latin typeface="Corbel" panose="020B0503020204020204" pitchFamily="34" charset="0"/>
                          <a:cs typeface="Arial"/>
                        </a:rPr>
                        <a:t>task</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414020">
                        <a:lnSpc>
                          <a:spcPct val="100000"/>
                        </a:lnSpc>
                        <a:spcBef>
                          <a:spcPts val="625"/>
                        </a:spcBef>
                      </a:pPr>
                      <a:r>
                        <a:rPr sz="1200" b="0" i="0" spc="-5" dirty="0">
                          <a:latin typeface="Corbel" panose="020B0503020204020204" pitchFamily="34" charset="0"/>
                          <a:cs typeface="Arial"/>
                        </a:rPr>
                        <a:t>154</a:t>
                      </a:r>
                      <a:r>
                        <a:rPr sz="1200" b="0" i="0" spc="-100" dirty="0">
                          <a:latin typeface="Corbel" panose="020B0503020204020204" pitchFamily="34" charset="0"/>
                          <a:cs typeface="Arial"/>
                        </a:rPr>
                        <a:t> </a:t>
                      </a:r>
                      <a:r>
                        <a:rPr sz="1200" b="0" i="0" spc="-5" dirty="0">
                          <a:latin typeface="Corbel" panose="020B0503020204020204" pitchFamily="34" charset="0"/>
                          <a:cs typeface="Arial"/>
                        </a:rPr>
                        <a:t>tasks</a:t>
                      </a:r>
                      <a:endParaRPr sz="1200" b="0" i="0" dirty="0">
                        <a:latin typeface="Corbel" panose="020B0503020204020204" pitchFamily="34" charset="0"/>
                        <a:cs typeface="Arial"/>
                      </a:endParaRPr>
                    </a:p>
                    <a:p>
                      <a:pPr marL="409575">
                        <a:lnSpc>
                          <a:spcPct val="100000"/>
                        </a:lnSpc>
                      </a:pPr>
                      <a:r>
                        <a:rPr sz="1200" b="0" i="0" dirty="0">
                          <a:latin typeface="Corbel" panose="020B0503020204020204" pitchFamily="34" charset="0"/>
                          <a:cs typeface="Arial"/>
                        </a:rPr>
                        <a:t>/ </a:t>
                      </a:r>
                      <a:r>
                        <a:rPr sz="1200" b="0" i="0" spc="-5" dirty="0">
                          <a:latin typeface="Corbel" panose="020B0503020204020204" pitchFamily="34" charset="0"/>
                          <a:cs typeface="Arial"/>
                        </a:rPr>
                        <a:t>12</a:t>
                      </a:r>
                      <a:r>
                        <a:rPr sz="1200" b="0" i="0" spc="-105" dirty="0">
                          <a:latin typeface="Corbel" panose="020B0503020204020204" pitchFamily="34" charset="0"/>
                          <a:cs typeface="Arial"/>
                        </a:rPr>
                        <a:t> </a:t>
                      </a:r>
                      <a:r>
                        <a:rPr sz="1200" b="0" i="0" spc="-5" dirty="0">
                          <a:latin typeface="Corbel" panose="020B0503020204020204" pitchFamily="34" charset="0"/>
                          <a:cs typeface="Arial"/>
                        </a:rPr>
                        <a:t>types</a:t>
                      </a:r>
                      <a:endParaRPr sz="1200" b="0" i="0" dirty="0">
                        <a:latin typeface="Corbel" panose="020B0503020204020204" pitchFamily="34" charset="0"/>
                        <a:cs typeface="Arial"/>
                      </a:endParaRPr>
                    </a:p>
                  </a:txBody>
                  <a:tcPr marL="0" marR="0" marT="7937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6990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a:bodyPr>
          <a:lstStyle/>
          <a:p>
            <a:r>
              <a:rPr lang="en-US" dirty="0"/>
              <a:t>Instruction-Tuning: Example </a:t>
            </a:r>
          </a:p>
        </p:txBody>
      </p:sp>
      <p:sp>
        <p:nvSpPr>
          <p:cNvPr id="8" name="Text Placeholder 7">
            <a:extLst>
              <a:ext uri="{FF2B5EF4-FFF2-40B4-BE49-F238E27FC236}">
                <a16:creationId xmlns:a16="http://schemas.microsoft.com/office/drawing/2014/main" id="{78E0D828-34C4-0259-B2AC-704B797D2B7F}"/>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02EEB734-86AB-9B75-F59A-43C7F7BA3B66}"/>
              </a:ext>
            </a:extLst>
          </p:cNvPr>
          <p:cNvGrpSpPr/>
          <p:nvPr/>
        </p:nvGrpSpPr>
        <p:grpSpPr>
          <a:xfrm>
            <a:off x="205939" y="1058109"/>
            <a:ext cx="8745379" cy="3319939"/>
            <a:chOff x="274585" y="1410811"/>
            <a:chExt cx="11660505" cy="4426585"/>
          </a:xfrm>
        </p:grpSpPr>
        <p:pic>
          <p:nvPicPr>
            <p:cNvPr id="5" name="object 4">
              <a:extLst>
                <a:ext uri="{FF2B5EF4-FFF2-40B4-BE49-F238E27FC236}">
                  <a16:creationId xmlns:a16="http://schemas.microsoft.com/office/drawing/2014/main" id="{A2B9B9C9-01D6-0F66-9588-BFBA468B7CB9}"/>
                </a:ext>
              </a:extLst>
            </p:cNvPr>
            <p:cNvPicPr/>
            <p:nvPr/>
          </p:nvPicPr>
          <p:blipFill>
            <a:blip r:embed="rId2" cstate="print"/>
            <a:stretch>
              <a:fillRect/>
            </a:stretch>
          </p:blipFill>
          <p:spPr>
            <a:xfrm>
              <a:off x="274585" y="1410811"/>
              <a:ext cx="11660142" cy="4426378"/>
            </a:xfrm>
            <a:prstGeom prst="rect">
              <a:avLst/>
            </a:prstGeom>
          </p:spPr>
        </p:pic>
        <p:sp>
          <p:nvSpPr>
            <p:cNvPr id="6" name="object 5">
              <a:extLst>
                <a:ext uri="{FF2B5EF4-FFF2-40B4-BE49-F238E27FC236}">
                  <a16:creationId xmlns:a16="http://schemas.microsoft.com/office/drawing/2014/main" id="{7E1A2979-CC21-16EB-A93B-892D1161A529}"/>
                </a:ext>
              </a:extLst>
            </p:cNvPr>
            <p:cNvSpPr/>
            <p:nvPr/>
          </p:nvSpPr>
          <p:spPr>
            <a:xfrm>
              <a:off x="7758684" y="1551431"/>
              <a:ext cx="2909570" cy="257810"/>
            </a:xfrm>
            <a:custGeom>
              <a:avLst/>
              <a:gdLst/>
              <a:ahLst/>
              <a:cxnLst/>
              <a:rect l="l" t="t" r="r" b="b"/>
              <a:pathLst>
                <a:path w="2909570" h="257810">
                  <a:moveTo>
                    <a:pt x="2909316" y="0"/>
                  </a:moveTo>
                  <a:lnTo>
                    <a:pt x="0" y="0"/>
                  </a:lnTo>
                  <a:lnTo>
                    <a:pt x="0" y="257556"/>
                  </a:lnTo>
                  <a:lnTo>
                    <a:pt x="2909316" y="257556"/>
                  </a:lnTo>
                  <a:lnTo>
                    <a:pt x="2909316" y="0"/>
                  </a:lnTo>
                  <a:close/>
                </a:path>
              </a:pathLst>
            </a:custGeom>
            <a:solidFill>
              <a:srgbClr val="F5CCCD"/>
            </a:solidFill>
          </p:spPr>
          <p:txBody>
            <a:bodyPr wrap="square" lIns="0" tIns="0" rIns="0" bIns="0" rtlCol="0"/>
            <a:lstStyle/>
            <a:p>
              <a:endParaRPr sz="1050"/>
            </a:p>
          </p:txBody>
        </p:sp>
      </p:grpSp>
      <p:sp>
        <p:nvSpPr>
          <p:cNvPr id="7" name="object 6">
            <a:extLst>
              <a:ext uri="{FF2B5EF4-FFF2-40B4-BE49-F238E27FC236}">
                <a16:creationId xmlns:a16="http://schemas.microsoft.com/office/drawing/2014/main" id="{98B641CB-5D1E-668A-067C-913D3A8FFC38}"/>
              </a:ext>
            </a:extLst>
          </p:cNvPr>
          <p:cNvSpPr txBox="1"/>
          <p:nvPr/>
        </p:nvSpPr>
        <p:spPr>
          <a:xfrm>
            <a:off x="5670043" y="1125474"/>
            <a:ext cx="2301716" cy="240931"/>
          </a:xfrm>
          <a:prstGeom prst="rect">
            <a:avLst/>
          </a:prstGeom>
        </p:spPr>
        <p:txBody>
          <a:bodyPr vert="horz" wrap="square" lIns="0" tIns="10001" rIns="0" bIns="0" rtlCol="0">
            <a:spAutoFit/>
          </a:bodyPr>
          <a:lstStyle/>
          <a:p>
            <a:pPr marL="9525">
              <a:spcBef>
                <a:spcPts val="79"/>
              </a:spcBef>
            </a:pPr>
            <a:r>
              <a:rPr sz="1500" spc="-11" dirty="0">
                <a:latin typeface="Corbel" panose="020B0503020204020204" pitchFamily="34" charset="0"/>
                <a:cs typeface="Calibri"/>
              </a:rPr>
              <a:t>Before</a:t>
            </a:r>
            <a:r>
              <a:rPr sz="1500" spc="-15" dirty="0">
                <a:latin typeface="Corbel" panose="020B0503020204020204" pitchFamily="34" charset="0"/>
                <a:cs typeface="Calibri"/>
              </a:rPr>
              <a:t> </a:t>
            </a:r>
            <a:r>
              <a:rPr sz="1500" dirty="0">
                <a:latin typeface="Corbel" panose="020B0503020204020204" pitchFamily="34" charset="0"/>
                <a:cs typeface="Calibri"/>
              </a:rPr>
              <a:t>instruction</a:t>
            </a:r>
            <a:r>
              <a:rPr sz="1500" spc="-38"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31757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2646-C42D-622A-4873-2F2C5E2E483B}"/>
              </a:ext>
            </a:extLst>
          </p:cNvPr>
          <p:cNvSpPr>
            <a:spLocks noGrp="1"/>
          </p:cNvSpPr>
          <p:nvPr>
            <p:ph type="title"/>
          </p:nvPr>
        </p:nvSpPr>
        <p:spPr/>
        <p:txBody>
          <a:bodyPr>
            <a:normAutofit/>
          </a:bodyPr>
          <a:lstStyle/>
          <a:p>
            <a:r>
              <a:rPr lang="en-US" dirty="0"/>
              <a:t>Instruction-Tuning: Example </a:t>
            </a:r>
          </a:p>
        </p:txBody>
      </p:sp>
      <p:sp>
        <p:nvSpPr>
          <p:cNvPr id="4" name="Text Placeholder 3">
            <a:extLst>
              <a:ext uri="{FF2B5EF4-FFF2-40B4-BE49-F238E27FC236}">
                <a16:creationId xmlns:a16="http://schemas.microsoft.com/office/drawing/2014/main" id="{C3C65411-B224-440C-2046-0925D628C5D0}"/>
              </a:ext>
            </a:extLst>
          </p:cNvPr>
          <p:cNvSpPr>
            <a:spLocks noGrp="1"/>
          </p:cNvSpPr>
          <p:nvPr>
            <p:ph type="body" sz="quarter" idx="16"/>
          </p:nvPr>
        </p:nvSpPr>
        <p:spPr/>
        <p:txBody>
          <a:bodyPr/>
          <a:lstStyle/>
          <a:p>
            <a:endParaRPr lang="en-US"/>
          </a:p>
        </p:txBody>
      </p:sp>
      <p:sp>
        <p:nvSpPr>
          <p:cNvPr id="9" name="TextBox 8">
            <a:extLst>
              <a:ext uri="{FF2B5EF4-FFF2-40B4-BE49-F238E27FC236}">
                <a16:creationId xmlns:a16="http://schemas.microsoft.com/office/drawing/2014/main" id="{6ADC27E2-2F5A-72D4-6D4A-F9E22EA4C902}"/>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sp>
        <p:nvSpPr>
          <p:cNvPr id="10" name="object 8">
            <a:extLst>
              <a:ext uri="{FF2B5EF4-FFF2-40B4-BE49-F238E27FC236}">
                <a16:creationId xmlns:a16="http://schemas.microsoft.com/office/drawing/2014/main" id="{A81E3378-8560-1C9D-105B-D9ABCE72E0C2}"/>
              </a:ext>
            </a:extLst>
          </p:cNvPr>
          <p:cNvSpPr txBox="1"/>
          <p:nvPr/>
        </p:nvSpPr>
        <p:spPr>
          <a:xfrm>
            <a:off x="2193434" y="4573016"/>
            <a:ext cx="4770115" cy="193707"/>
          </a:xfrm>
          <a:prstGeom prst="rect">
            <a:avLst/>
          </a:prstGeom>
        </p:spPr>
        <p:txBody>
          <a:bodyPr vert="horz" wrap="square" lIns="0" tIns="0" rIns="0" bIns="0" rtlCol="0">
            <a:spAutoFit/>
          </a:bodyPr>
          <a:lstStyle/>
          <a:p>
            <a:pPr marL="9525" algn="ctr">
              <a:lnSpc>
                <a:spcPts val="1504"/>
              </a:lnSpc>
            </a:pPr>
            <a:r>
              <a:rPr sz="1500" u="sng" spc="-4" dirty="0">
                <a:solidFill>
                  <a:srgbClr val="007B92"/>
                </a:solidFill>
                <a:uFill>
                  <a:solidFill>
                    <a:srgbClr val="007B92"/>
                  </a:solidFill>
                </a:uFill>
                <a:latin typeface="Consolas" panose="020B0609020204030204" pitchFamily="49" charset="0"/>
                <a:cs typeface="Consolas" panose="020B0609020204030204" pitchFamily="49" charset="0"/>
              </a:rPr>
              <a:t>https://huggingface.co/google/flan-t5-xxl</a:t>
            </a:r>
            <a:endParaRPr sz="1500" dirty="0">
              <a:latin typeface="Consolas" panose="020B0609020204030204" pitchFamily="49" charset="0"/>
              <a:cs typeface="Consolas" panose="020B0609020204030204" pitchFamily="49" charset="0"/>
            </a:endParaRPr>
          </a:p>
        </p:txBody>
      </p:sp>
      <p:grpSp>
        <p:nvGrpSpPr>
          <p:cNvPr id="14" name="object 3">
            <a:extLst>
              <a:ext uri="{FF2B5EF4-FFF2-40B4-BE49-F238E27FC236}">
                <a16:creationId xmlns:a16="http://schemas.microsoft.com/office/drawing/2014/main" id="{D7AE5CF2-0661-948C-27E5-22CDECCD9BC1}"/>
              </a:ext>
            </a:extLst>
          </p:cNvPr>
          <p:cNvGrpSpPr/>
          <p:nvPr/>
        </p:nvGrpSpPr>
        <p:grpSpPr>
          <a:xfrm>
            <a:off x="4570857" y="971550"/>
            <a:ext cx="4571048" cy="3594735"/>
            <a:chOff x="6094476" y="1295400"/>
            <a:chExt cx="6094730" cy="4792980"/>
          </a:xfrm>
        </p:grpSpPr>
        <p:pic>
          <p:nvPicPr>
            <p:cNvPr id="15" name="object 4">
              <a:extLst>
                <a:ext uri="{FF2B5EF4-FFF2-40B4-BE49-F238E27FC236}">
                  <a16:creationId xmlns:a16="http://schemas.microsoft.com/office/drawing/2014/main" id="{BD69B848-ACC3-66A9-0D67-7DF577AF0B86}"/>
                </a:ext>
              </a:extLst>
            </p:cNvPr>
            <p:cNvPicPr/>
            <p:nvPr/>
          </p:nvPicPr>
          <p:blipFill>
            <a:blip r:embed="rId3" cstate="print"/>
            <a:stretch>
              <a:fillRect/>
            </a:stretch>
          </p:blipFill>
          <p:spPr>
            <a:xfrm>
              <a:off x="6299590" y="1467481"/>
              <a:ext cx="5699382" cy="4419862"/>
            </a:xfrm>
            <a:prstGeom prst="rect">
              <a:avLst/>
            </a:prstGeom>
          </p:spPr>
        </p:pic>
        <p:pic>
          <p:nvPicPr>
            <p:cNvPr id="16" name="object 5">
              <a:extLst>
                <a:ext uri="{FF2B5EF4-FFF2-40B4-BE49-F238E27FC236}">
                  <a16:creationId xmlns:a16="http://schemas.microsoft.com/office/drawing/2014/main" id="{B1D86A65-5A6B-EEA7-5520-7A876959A079}"/>
                </a:ext>
              </a:extLst>
            </p:cNvPr>
            <p:cNvPicPr/>
            <p:nvPr/>
          </p:nvPicPr>
          <p:blipFill>
            <a:blip r:embed="rId4" cstate="print"/>
            <a:stretch>
              <a:fillRect/>
            </a:stretch>
          </p:blipFill>
          <p:spPr>
            <a:xfrm>
              <a:off x="6094476" y="1295400"/>
              <a:ext cx="6094476" cy="4792980"/>
            </a:xfrm>
            <a:prstGeom prst="rect">
              <a:avLst/>
            </a:prstGeom>
          </p:spPr>
        </p:pic>
        <p:sp>
          <p:nvSpPr>
            <p:cNvPr id="17" name="object 6">
              <a:extLst>
                <a:ext uri="{FF2B5EF4-FFF2-40B4-BE49-F238E27FC236}">
                  <a16:creationId xmlns:a16="http://schemas.microsoft.com/office/drawing/2014/main" id="{5F42CE34-D0CB-7601-CD3B-B23C09DDDC7D}"/>
                </a:ext>
              </a:extLst>
            </p:cNvPr>
            <p:cNvSpPr/>
            <p:nvPr/>
          </p:nvSpPr>
          <p:spPr>
            <a:xfrm>
              <a:off x="7618476" y="1524000"/>
              <a:ext cx="3352800" cy="304800"/>
            </a:xfrm>
            <a:custGeom>
              <a:avLst/>
              <a:gdLst/>
              <a:ahLst/>
              <a:cxnLst/>
              <a:rect l="l" t="t" r="r" b="b"/>
              <a:pathLst>
                <a:path w="3352800" h="304800">
                  <a:moveTo>
                    <a:pt x="3352800" y="0"/>
                  </a:moveTo>
                  <a:lnTo>
                    <a:pt x="0" y="0"/>
                  </a:lnTo>
                  <a:lnTo>
                    <a:pt x="0" y="304800"/>
                  </a:lnTo>
                  <a:lnTo>
                    <a:pt x="3352800" y="304800"/>
                  </a:lnTo>
                  <a:lnTo>
                    <a:pt x="3352800" y="0"/>
                  </a:lnTo>
                  <a:close/>
                </a:path>
              </a:pathLst>
            </a:custGeom>
            <a:solidFill>
              <a:srgbClr val="D9EAD3"/>
            </a:solidFill>
          </p:spPr>
          <p:txBody>
            <a:bodyPr wrap="square" lIns="0" tIns="0" rIns="0" bIns="0" rtlCol="0"/>
            <a:lstStyle/>
            <a:p>
              <a:endParaRPr sz="1050"/>
            </a:p>
          </p:txBody>
        </p:sp>
      </p:grpSp>
      <p:pic>
        <p:nvPicPr>
          <p:cNvPr id="18" name="object 7">
            <a:extLst>
              <a:ext uri="{FF2B5EF4-FFF2-40B4-BE49-F238E27FC236}">
                <a16:creationId xmlns:a16="http://schemas.microsoft.com/office/drawing/2014/main" id="{01C4EB1F-605D-AA6C-7C54-50915297852C}"/>
              </a:ext>
            </a:extLst>
          </p:cNvPr>
          <p:cNvPicPr/>
          <p:nvPr/>
        </p:nvPicPr>
        <p:blipFill>
          <a:blip r:embed="rId5" cstate="print"/>
          <a:stretch>
            <a:fillRect/>
          </a:stretch>
        </p:blipFill>
        <p:spPr>
          <a:xfrm>
            <a:off x="205927" y="1058109"/>
            <a:ext cx="4274507" cy="3314692"/>
          </a:xfrm>
          <a:prstGeom prst="rect">
            <a:avLst/>
          </a:prstGeom>
        </p:spPr>
      </p:pic>
      <p:sp>
        <p:nvSpPr>
          <p:cNvPr id="19" name="object 8">
            <a:extLst>
              <a:ext uri="{FF2B5EF4-FFF2-40B4-BE49-F238E27FC236}">
                <a16:creationId xmlns:a16="http://schemas.microsoft.com/office/drawing/2014/main" id="{3C7104ED-A6E4-3C4D-0719-92E1AC6FC53E}"/>
              </a:ext>
            </a:extLst>
          </p:cNvPr>
          <p:cNvSpPr txBox="1"/>
          <p:nvPr/>
        </p:nvSpPr>
        <p:spPr>
          <a:xfrm>
            <a:off x="5670042" y="1125474"/>
            <a:ext cx="2180749" cy="240931"/>
          </a:xfrm>
          <a:prstGeom prst="rect">
            <a:avLst/>
          </a:prstGeom>
        </p:spPr>
        <p:txBody>
          <a:bodyPr vert="horz" wrap="square" lIns="0" tIns="10001" rIns="0" bIns="0" rtlCol="0">
            <a:spAutoFit/>
          </a:bodyPr>
          <a:lstStyle/>
          <a:p>
            <a:pPr marL="9525">
              <a:spcBef>
                <a:spcPts val="79"/>
              </a:spcBef>
            </a:pPr>
            <a:r>
              <a:rPr sz="1500" spc="-4" dirty="0">
                <a:latin typeface="Corbel" panose="020B0503020204020204" pitchFamily="34" charset="0"/>
                <a:cs typeface="Calibri"/>
              </a:rPr>
              <a:t>After</a:t>
            </a:r>
            <a:r>
              <a:rPr sz="1500" spc="-8" dirty="0">
                <a:latin typeface="Corbel" panose="020B0503020204020204" pitchFamily="34" charset="0"/>
                <a:cs typeface="Calibri"/>
              </a:rPr>
              <a:t> </a:t>
            </a:r>
            <a:r>
              <a:rPr sz="1500" spc="-4" dirty="0">
                <a:latin typeface="Corbel" panose="020B0503020204020204" pitchFamily="34" charset="0"/>
                <a:cs typeface="Calibri"/>
              </a:rPr>
              <a:t>instruction</a:t>
            </a:r>
            <a:r>
              <a:rPr sz="1500" spc="-34" dirty="0">
                <a:latin typeface="Corbel" panose="020B0503020204020204" pitchFamily="34" charset="0"/>
                <a:cs typeface="Calibri"/>
              </a:rPr>
              <a:t> </a:t>
            </a:r>
            <a:r>
              <a:rPr sz="1500" spc="-4" dirty="0">
                <a:latin typeface="Corbel" panose="020B0503020204020204" pitchFamily="34" charset="0"/>
                <a:cs typeface="Calibri"/>
              </a:rPr>
              <a:t>finetuning</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3374871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a:p>
        </p:txBody>
      </p:sp>
      <p:pic>
        <p:nvPicPr>
          <p:cNvPr id="10" name="Content Placeholder 9" descr="Chart, line chart&#10;&#10;Description automatically generated">
            <a:extLst>
              <a:ext uri="{FF2B5EF4-FFF2-40B4-BE49-F238E27FC236}">
                <a16:creationId xmlns:a16="http://schemas.microsoft.com/office/drawing/2014/main" id="{BC49A03B-2BDB-CDCB-3838-E1131795E344}"/>
              </a:ext>
            </a:extLst>
          </p:cNvPr>
          <p:cNvPicPr>
            <a:picLocks noGrp="1" noChangeAspect="1"/>
          </p:cNvPicPr>
          <p:nvPr>
            <p:ph idx="4294967295"/>
          </p:nvPr>
        </p:nvPicPr>
        <p:blipFill rotWithShape="1">
          <a:blip r:embed="rId2"/>
          <a:srcRect l="34817" r="34017"/>
          <a:stretch/>
        </p:blipFill>
        <p:spPr>
          <a:xfrm>
            <a:off x="6340475" y="1112838"/>
            <a:ext cx="2803525" cy="2220912"/>
          </a:xfrm>
          <a:prstGeom prst="rect">
            <a:avLst/>
          </a:prstGeom>
        </p:spPr>
      </p:pic>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Super-NaturalInstructions: Generalization via Declarative Instructions on 1600+ NLP Tasks, Wang et al. 2022</a:t>
            </a:r>
            <a:r>
              <a:rPr lang="en-US" sz="1050" dirty="0">
                <a:solidFill>
                  <a:srgbClr val="595959"/>
                </a:solidFill>
                <a:latin typeface="Corbel"/>
                <a:cs typeface="Arial"/>
              </a:rPr>
              <a:t>]</a:t>
            </a:r>
            <a:endParaRPr lang="en-US" sz="1050" dirty="0"/>
          </a:p>
        </p:txBody>
      </p:sp>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2"/>
          <a:srcRect r="67457"/>
          <a:stretch/>
        </p:blipFill>
        <p:spPr>
          <a:xfrm>
            <a:off x="151318" y="1113237"/>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2"/>
          <a:srcRect l="68587"/>
          <a:stretch/>
        </p:blipFill>
        <p:spPr>
          <a:xfrm>
            <a:off x="3230137" y="1113236"/>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327102" y="3627865"/>
            <a:ext cx="5902713"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Corbel" panose="020B0503020204020204" pitchFamily="34" charset="0"/>
                <a:cs typeface="Calibri"/>
              </a:rPr>
              <a:t>Linear growth</a:t>
            </a:r>
            <a:r>
              <a:rPr lang="en-US" sz="2000" spc="-8" dirty="0">
                <a:solidFill>
                  <a:schemeClr val="tx1"/>
                </a:solidFill>
                <a:latin typeface="Corbel" panose="020B0503020204020204" pitchFamily="34" charset="0"/>
                <a:cs typeface="Calibri"/>
              </a:rPr>
              <a:t> of model performance with exponential increase in </a:t>
            </a:r>
            <a:r>
              <a:rPr lang="en-US" sz="2000" spc="-8" dirty="0">
                <a:solidFill>
                  <a:srgbClr val="C00000"/>
                </a:solidFill>
                <a:latin typeface="Corbel" panose="020B0503020204020204" pitchFamily="34" charset="0"/>
                <a:cs typeface="Calibri"/>
              </a:rPr>
              <a:t>observed tasks</a:t>
            </a:r>
            <a:r>
              <a:rPr lang="en-US" sz="2000" spc="-8" dirty="0">
                <a:solidFill>
                  <a:schemeClr val="tx1"/>
                </a:solidFill>
                <a:latin typeface="Corbel" panose="020B0503020204020204" pitchFamily="34" charset="0"/>
                <a:cs typeface="Calibri"/>
              </a:rPr>
              <a:t> and </a:t>
            </a:r>
            <a:r>
              <a:rPr lang="en-US" sz="2000" spc="-8" dirty="0">
                <a:solidFill>
                  <a:srgbClr val="C00000"/>
                </a:solidFill>
                <a:latin typeface="Corbel" panose="020B0503020204020204" pitchFamily="34" charset="0"/>
                <a:cs typeface="Calibri"/>
              </a:rPr>
              <a:t>model size</a:t>
            </a:r>
            <a:r>
              <a:rPr lang="en-US" sz="2000" spc="-8" dirty="0">
                <a:solidFill>
                  <a:schemeClr val="tx1"/>
                </a:solidFill>
                <a:latin typeface="Corbel" panose="020B0503020204020204" pitchFamily="34" charset="0"/>
                <a:cs typeface="Calibri"/>
              </a:rPr>
              <a:t>. </a:t>
            </a:r>
            <a:endParaRPr lang="en-US" sz="2000" dirty="0">
              <a:solidFill>
                <a:schemeClr val="tx1"/>
              </a:solidFill>
            </a:endParaRPr>
          </a:p>
        </p:txBody>
      </p:sp>
      <p:sp>
        <p:nvSpPr>
          <p:cNvPr id="15" name="Rounded Rectangular Callout 14">
            <a:extLst>
              <a:ext uri="{FF2B5EF4-FFF2-40B4-BE49-F238E27FC236}">
                <a16:creationId xmlns:a16="http://schemas.microsoft.com/office/drawing/2014/main" id="{667A89DB-7F0C-B31B-EACD-655077C0AD85}"/>
              </a:ext>
            </a:extLst>
          </p:cNvPr>
          <p:cNvSpPr/>
          <p:nvPr/>
        </p:nvSpPr>
        <p:spPr>
          <a:xfrm>
            <a:off x="6463853" y="3627864"/>
            <a:ext cx="2546196"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rbel" panose="020B0503020204020204" pitchFamily="34" charset="0"/>
              </a:rPr>
              <a:t>Number of examples has little effect. </a:t>
            </a:r>
          </a:p>
        </p:txBody>
      </p:sp>
    </p:spTree>
    <p:extLst>
      <p:ext uri="{BB962C8B-B14F-4D97-AF65-F5344CB8AC3E}">
        <p14:creationId xmlns:p14="http://schemas.microsoft.com/office/powerpoint/2010/main" val="2858921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type="body" sz="quarter" idx="16"/>
          </p:nvPr>
        </p:nvSpPr>
        <p:spPr/>
        <p:txBody>
          <a:bodyPr>
            <a:normAutofit/>
          </a:bodyPr>
          <a:lstStyle/>
          <a:p>
            <a:r>
              <a:rPr lang="en-US" dirty="0">
                <a:solidFill>
                  <a:srgbClr val="C00000"/>
                </a:solidFill>
                <a:latin typeface="Corbel" panose="020B0503020204020204" pitchFamily="34" charset="0"/>
              </a:rPr>
              <a:t>Instruction finetuning </a:t>
            </a:r>
            <a:r>
              <a:rPr lang="en-US" dirty="0">
                <a:latin typeface="Corbel" panose="020B0503020204020204" pitchFamily="34" charset="0"/>
              </a:rPr>
              <a:t>improves performance by a large margin compared to </a:t>
            </a:r>
            <a:r>
              <a:rPr lang="en-US" dirty="0">
                <a:solidFill>
                  <a:srgbClr val="C00000"/>
                </a:solidFill>
                <a:latin typeface="Corbel" panose="020B0503020204020204" pitchFamily="34" charset="0"/>
              </a:rPr>
              <a:t>no finetuning</a:t>
            </a:r>
          </a:p>
          <a:p>
            <a:endParaRPr lang="en-US" dirty="0"/>
          </a:p>
          <a:p>
            <a:r>
              <a:rPr lang="en-US" dirty="0">
                <a:solidFill>
                  <a:srgbClr val="C00000"/>
                </a:solidFill>
                <a:latin typeface="Corbel" panose="020B0503020204020204" pitchFamily="34" charset="0"/>
              </a:rPr>
              <a:t>Increasing the number of finetuning tasks improves performance</a:t>
            </a:r>
          </a:p>
          <a:p>
            <a:endParaRPr lang="en-US" dirty="0">
              <a:latin typeface="Corbel" panose="020B0503020204020204" pitchFamily="34" charset="0"/>
            </a:endParaRPr>
          </a:p>
          <a:p>
            <a:r>
              <a:rPr lang="en-US" dirty="0">
                <a:solidFill>
                  <a:srgbClr val="C00000"/>
                </a:solidFill>
                <a:latin typeface="Corbel" panose="020B0503020204020204" pitchFamily="34" charset="0"/>
              </a:rPr>
              <a:t>Increasing model scale </a:t>
            </a:r>
            <a:r>
              <a:rPr lang="en-US" dirty="0">
                <a:latin typeface="Corbel" panose="020B0503020204020204" pitchFamily="34" charset="0"/>
              </a:rPr>
              <a:t>by an order of magnitude (i.e., 8B → 62B or 62B → 540B) </a:t>
            </a:r>
            <a:r>
              <a:rPr lang="en-US" dirty="0">
                <a:solidFill>
                  <a:srgbClr val="C00000"/>
                </a:solidFill>
                <a:latin typeface="Corbel" panose="020B0503020204020204" pitchFamily="34" charset="0"/>
              </a:rPr>
              <a:t>improves performance</a:t>
            </a:r>
            <a:r>
              <a:rPr lang="en-US" dirty="0">
                <a:latin typeface="Corbel" panose="020B0503020204020204" pitchFamily="34" charset="0"/>
              </a:rPr>
              <a:t> substantially for both finetuned and non-finetuned models</a:t>
            </a:r>
          </a:p>
          <a:p>
            <a:endParaRPr lang="en-US" dirty="0"/>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4789761" y="745958"/>
            <a:ext cx="4046452" cy="3928015"/>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a:bodyPr>
          <a:lstStyle/>
          <a:p>
            <a:r>
              <a:rPr lang="en-US" dirty="0"/>
              <a:t>Summary Thus Far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type="body" sz="quarter" idx="16"/>
          </p:nvPr>
        </p:nvSpPr>
        <p:spPr/>
        <p:txBody>
          <a:bodyPr>
            <a:normAutofit lnSpcReduction="10000"/>
          </a:bodyPr>
          <a:lstStyle/>
          <a:p>
            <a:r>
              <a:rPr lang="en-US" dirty="0"/>
              <a:t>Training (tuning) LMs with annotated input instructions and their output. </a:t>
            </a:r>
          </a:p>
          <a:p>
            <a:endParaRPr lang="en-US" dirty="0"/>
          </a:p>
          <a:p>
            <a:r>
              <a:rPr lang="en-US" dirty="0">
                <a:solidFill>
                  <a:srgbClr val="00B050"/>
                </a:solidFill>
              </a:rPr>
              <a:t>Pros:</a:t>
            </a:r>
          </a:p>
          <a:p>
            <a:pPr lvl="1"/>
            <a:r>
              <a:rPr lang="en-US" dirty="0"/>
              <a:t>Simple to implement </a:t>
            </a:r>
          </a:p>
          <a:p>
            <a:pPr lvl="1"/>
            <a:r>
              <a:rPr lang="en-US" dirty="0"/>
              <a:t>Shows generalization to unseen tasks. </a:t>
            </a:r>
          </a:p>
          <a:p>
            <a:endParaRPr lang="en-US" dirty="0"/>
          </a:p>
          <a:p>
            <a:r>
              <a:rPr lang="en-US" dirty="0">
                <a:solidFill>
                  <a:srgbClr val="C00000"/>
                </a:solidFill>
              </a:rPr>
              <a:t>Cons: </a:t>
            </a:r>
          </a:p>
          <a:p>
            <a:pPr lvl="1"/>
            <a:r>
              <a:rPr lang="en-US" dirty="0">
                <a:latin typeface="Corbel" panose="020B0503020204020204" pitchFamily="34" charset="0"/>
                <a:cs typeface="Calibri"/>
              </a:rPr>
              <a:t>It’s </a:t>
            </a:r>
            <a:r>
              <a:rPr lang="en-US" spc="-4" dirty="0">
                <a:latin typeface="Corbel" panose="020B0503020204020204" pitchFamily="34" charset="0"/>
                <a:cs typeface="Calibri"/>
              </a:rPr>
              <a:t>expensive </a:t>
            </a:r>
            <a:r>
              <a:rPr lang="en-US" dirty="0">
                <a:latin typeface="Corbel" panose="020B0503020204020204" pitchFamily="34" charset="0"/>
                <a:cs typeface="Calibri"/>
              </a:rPr>
              <a:t>to collect </a:t>
            </a:r>
            <a:r>
              <a:rPr lang="en-US" spc="-4" dirty="0">
                <a:latin typeface="Corbel" panose="020B0503020204020204" pitchFamily="34" charset="0"/>
                <a:cs typeface="Calibri"/>
              </a:rPr>
              <a:t>ground- </a:t>
            </a:r>
            <a:r>
              <a:rPr lang="en-US" spc="-398" dirty="0">
                <a:latin typeface="Corbel" panose="020B0503020204020204" pitchFamily="34" charset="0"/>
                <a:cs typeface="Calibri"/>
              </a:rPr>
              <a:t> </a:t>
            </a:r>
            <a:r>
              <a:rPr lang="en-US" dirty="0">
                <a:latin typeface="Corbel" panose="020B0503020204020204" pitchFamily="34" charset="0"/>
                <a:cs typeface="Calibri"/>
              </a:rPr>
              <a:t>truth</a:t>
            </a:r>
            <a:r>
              <a:rPr lang="en-US" spc="-15" dirty="0">
                <a:latin typeface="Corbel" panose="020B0503020204020204" pitchFamily="34" charset="0"/>
                <a:cs typeface="Calibri"/>
              </a:rPr>
              <a:t> </a:t>
            </a:r>
            <a:r>
              <a:rPr lang="en-US" spc="-4" dirty="0">
                <a:latin typeface="Corbel" panose="020B0503020204020204" pitchFamily="34" charset="0"/>
                <a:cs typeface="Calibri"/>
              </a:rPr>
              <a:t>data for </a:t>
            </a:r>
            <a:r>
              <a:rPr lang="en-US" dirty="0">
                <a:latin typeface="Corbel" panose="020B0503020204020204" pitchFamily="34" charset="0"/>
                <a:cs typeface="Calibri"/>
              </a:rPr>
              <a:t>tasks.</a:t>
            </a:r>
          </a:p>
          <a:p>
            <a:pPr lvl="1"/>
            <a:r>
              <a:rPr lang="en-US" dirty="0">
                <a:latin typeface="Corbel" panose="020B0503020204020204" pitchFamily="34" charset="0"/>
                <a:cs typeface="Calibri"/>
              </a:rPr>
              <a:t>Tasks like open-ended creative generation have no right answer. For example: “Write me a story about a dog and her pet grasshopper.” Based on fine-tuning objectives, any deviations (even single-token) would incur a loss. </a:t>
            </a:r>
          </a:p>
        </p:txBody>
      </p:sp>
      <p:sp>
        <p:nvSpPr>
          <p:cNvPr id="5" name="TextBox 4">
            <a:extLst>
              <a:ext uri="{FF2B5EF4-FFF2-40B4-BE49-F238E27FC236}">
                <a16:creationId xmlns:a16="http://schemas.microsoft.com/office/drawing/2014/main" id="{F3F7965D-83DB-EE66-CC1B-89C09547A37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Tree>
    <p:extLst>
      <p:ext uri="{BB962C8B-B14F-4D97-AF65-F5344CB8AC3E}">
        <p14:creationId xmlns:p14="http://schemas.microsoft.com/office/powerpoint/2010/main" val="3047524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15" dirty="0"/>
              <a:t>Multi-Modal Instruction-Tuning </a:t>
            </a:r>
            <a:endParaRPr spc="20" dirty="0"/>
          </a:p>
        </p:txBody>
      </p:sp>
      <p:sp>
        <p:nvSpPr>
          <p:cNvPr id="6" name="Content Placeholder 5">
            <a:extLst>
              <a:ext uri="{FF2B5EF4-FFF2-40B4-BE49-F238E27FC236}">
                <a16:creationId xmlns:a16="http://schemas.microsoft.com/office/drawing/2014/main" id="{7AB81FAE-4777-63C8-D672-9A4ACE74DF4E}"/>
              </a:ext>
            </a:extLst>
          </p:cNvPr>
          <p:cNvSpPr>
            <a:spLocks noGrp="1"/>
          </p:cNvSpPr>
          <p:nvPr>
            <p:ph type="body" sz="quarter" idx="16"/>
          </p:nvPr>
        </p:nvSpPr>
        <p:spPr/>
        <p:txBody>
          <a:bodyPr>
            <a:normAutofit/>
          </a:bodyPr>
          <a:lstStyle/>
          <a:p>
            <a:pPr marL="102870" indent="0">
              <a:lnSpc>
                <a:spcPct val="100000"/>
              </a:lnSpc>
              <a:spcBef>
                <a:spcPts val="325"/>
              </a:spcBef>
              <a:buNone/>
              <a:tabLst>
                <a:tab pos="469265" algn="l"/>
                <a:tab pos="469900" algn="l"/>
              </a:tabLst>
            </a:pPr>
            <a:r>
              <a:rPr lang="en-US" sz="1800" spc="-20" dirty="0">
                <a:solidFill>
                  <a:srgbClr val="606060"/>
                </a:solidFill>
                <a:latin typeface="Corbel" panose="020B0503020204020204" pitchFamily="34" charset="0"/>
                <a:cs typeface="FreeSans"/>
              </a:rPr>
              <a:t>Note these ideas can easily be repackaged for tasks that involve other modalities. </a:t>
            </a:r>
          </a:p>
          <a:p>
            <a:pPr marL="469900" indent="-367030">
              <a:lnSpc>
                <a:spcPct val="100000"/>
              </a:lnSpc>
              <a:spcBef>
                <a:spcPts val="325"/>
              </a:spcBef>
              <a:buFont typeface="Arial"/>
              <a:buChar char="●"/>
              <a:tabLst>
                <a:tab pos="469265" algn="l"/>
                <a:tab pos="469900" algn="l"/>
              </a:tabLst>
            </a:pPr>
            <a:endParaRPr lang="en-US"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endParaRPr lang="en-US" sz="1800" spc="-20" dirty="0">
              <a:solidFill>
                <a:srgbClr val="606060"/>
              </a:solidFill>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20" dirty="0">
                <a:solidFill>
                  <a:srgbClr val="606060"/>
                </a:solidFill>
                <a:latin typeface="Corbel" panose="020B0503020204020204" pitchFamily="34" charset="0"/>
                <a:cs typeface="FreeSans"/>
              </a:rPr>
              <a:t>Robots </a:t>
            </a:r>
            <a:r>
              <a:rPr lang="en-US" sz="1800" spc="20" dirty="0">
                <a:solidFill>
                  <a:srgbClr val="606060"/>
                </a:solidFill>
                <a:latin typeface="Corbel" panose="020B0503020204020204" pitchFamily="34" charset="0"/>
                <a:cs typeface="FreeSans"/>
              </a:rPr>
              <a:t>with </a:t>
            </a:r>
            <a:r>
              <a:rPr lang="en-US" sz="1800" spc="5" dirty="0">
                <a:solidFill>
                  <a:srgbClr val="606060"/>
                </a:solidFill>
                <a:latin typeface="Corbel" panose="020B0503020204020204" pitchFamily="34" charset="0"/>
                <a:cs typeface="FreeSans"/>
              </a:rPr>
              <a:t>instructions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dirty="0">
                <a:solidFill>
                  <a:srgbClr val="FF5252"/>
                </a:solidFill>
                <a:uFill>
                  <a:solidFill>
                    <a:srgbClr val="FF5252"/>
                  </a:solidFill>
                </a:uFill>
                <a:latin typeface="Corbel" panose="020B0503020204020204" pitchFamily="34" charset="0"/>
                <a:cs typeface="FreeSans"/>
              </a:rPr>
              <a:t>Zhao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EACL</a:t>
            </a:r>
            <a:r>
              <a:rPr lang="en-US" sz="1400" u="heavy" spc="40" dirty="0">
                <a:solidFill>
                  <a:srgbClr val="FF5252"/>
                </a:solidFill>
                <a:uFill>
                  <a:solidFill>
                    <a:srgbClr val="FF5252"/>
                  </a:solidFill>
                </a:uFill>
                <a:latin typeface="Corbel" panose="020B0503020204020204" pitchFamily="34" charset="0"/>
                <a:cs typeface="FreeSans"/>
              </a:rPr>
              <a:t> </a:t>
            </a:r>
            <a:r>
              <a:rPr lang="en-US" sz="1400" u="heavy" spc="-35" dirty="0">
                <a:solidFill>
                  <a:srgbClr val="FF5252"/>
                </a:solidFill>
                <a:uFill>
                  <a:solidFill>
                    <a:srgbClr val="FF5252"/>
                  </a:solidFill>
                </a:uFill>
                <a:latin typeface="Corbel" panose="020B0503020204020204" pitchFamily="34" charset="0"/>
                <a:cs typeface="FreeSans"/>
              </a:rPr>
              <a:t>2021</a:t>
            </a:r>
            <a:endParaRPr lang="en-US" sz="1400" dirty="0">
              <a:latin typeface="Corbel" panose="020B0503020204020204" pitchFamily="34" charset="0"/>
              <a:cs typeface="FreeSans"/>
            </a:endParaRPr>
          </a:p>
          <a:p>
            <a:pPr marL="469900" indent="-367030">
              <a:lnSpc>
                <a:spcPct val="100000"/>
              </a:lnSpc>
              <a:spcBef>
                <a:spcPts val="325"/>
              </a:spcBef>
              <a:buFont typeface="Arial"/>
              <a:buChar char="●"/>
              <a:tabLst>
                <a:tab pos="469265" algn="l"/>
                <a:tab pos="469900" algn="l"/>
              </a:tabLst>
            </a:pPr>
            <a:r>
              <a:rPr lang="en-US" sz="1800" spc="10" dirty="0">
                <a:solidFill>
                  <a:srgbClr val="606060"/>
                </a:solidFill>
                <a:latin typeface="Corbel" panose="020B0503020204020204" pitchFamily="34" charset="0"/>
                <a:cs typeface="FreeSans"/>
              </a:rPr>
              <a:t>Vision </a:t>
            </a:r>
            <a:r>
              <a:rPr lang="en-US" sz="1800" spc="-25" dirty="0">
                <a:solidFill>
                  <a:srgbClr val="606060"/>
                </a:solidFill>
                <a:latin typeface="Corbel" panose="020B0503020204020204" pitchFamily="34" charset="0"/>
                <a:cs typeface="FreeSans"/>
              </a:rPr>
              <a:t>tasks </a:t>
            </a:r>
            <a:r>
              <a:rPr lang="en-US" sz="1800" spc="-40" dirty="0">
                <a:solidFill>
                  <a:srgbClr val="606060"/>
                </a:solidFill>
                <a:latin typeface="Corbel" panose="020B0503020204020204" pitchFamily="34" charset="0"/>
                <a:cs typeface="FreeSans"/>
              </a:rPr>
              <a:t>as </a:t>
            </a:r>
            <a:r>
              <a:rPr lang="en-US" sz="1800" spc="-45" dirty="0">
                <a:solidFill>
                  <a:srgbClr val="606060"/>
                </a:solidFill>
                <a:latin typeface="Corbel" panose="020B0503020204020204" pitchFamily="34" charset="0"/>
                <a:cs typeface="FreeSans"/>
              </a:rPr>
              <a:t>VQA </a:t>
            </a:r>
            <a:r>
              <a:rPr lang="en-US" sz="1800" spc="-5" dirty="0">
                <a:solidFill>
                  <a:srgbClr val="606060"/>
                </a:solidFill>
                <a:latin typeface="Corbel" panose="020B0503020204020204" pitchFamily="34" charset="0"/>
                <a:cs typeface="FreeSans"/>
              </a:rPr>
              <a:t>e.g.</a:t>
            </a:r>
            <a:r>
              <a:rPr lang="en-US" sz="1800" spc="-5" dirty="0">
                <a:solidFill>
                  <a:srgbClr val="FF5252"/>
                </a:solidFill>
                <a:latin typeface="Corbel" panose="020B0503020204020204" pitchFamily="34" charset="0"/>
                <a:cs typeface="FreeSans"/>
              </a:rPr>
              <a:t> </a:t>
            </a:r>
            <a:r>
              <a:rPr lang="en-US" sz="1400" u="heavy" spc="-10" dirty="0">
                <a:solidFill>
                  <a:srgbClr val="FF5252"/>
                </a:solidFill>
                <a:uFill>
                  <a:solidFill>
                    <a:srgbClr val="FF5252"/>
                  </a:solidFill>
                </a:uFill>
                <a:latin typeface="Corbel" panose="020B0503020204020204" pitchFamily="34" charset="0"/>
                <a:cs typeface="FreeSans"/>
              </a:rPr>
              <a:t>Gupta </a:t>
            </a:r>
            <a:r>
              <a:rPr lang="en-US" sz="1400" u="heavy" spc="30" dirty="0">
                <a:solidFill>
                  <a:srgbClr val="FF5252"/>
                </a:solidFill>
                <a:uFill>
                  <a:solidFill>
                    <a:srgbClr val="FF5252"/>
                  </a:solidFill>
                </a:uFill>
                <a:latin typeface="Corbel" panose="020B0503020204020204" pitchFamily="34" charset="0"/>
                <a:cs typeface="FreeSans"/>
              </a:rPr>
              <a:t>et </a:t>
            </a:r>
            <a:r>
              <a:rPr lang="en-US" sz="1400" u="heavy" spc="-5" dirty="0">
                <a:solidFill>
                  <a:srgbClr val="FF5252"/>
                </a:solidFill>
                <a:uFill>
                  <a:solidFill>
                    <a:srgbClr val="FF5252"/>
                  </a:solidFill>
                </a:uFill>
                <a:latin typeface="Corbel" panose="020B0503020204020204" pitchFamily="34" charset="0"/>
                <a:cs typeface="FreeSans"/>
              </a:rPr>
              <a:t>al </a:t>
            </a:r>
            <a:r>
              <a:rPr lang="en-US" sz="1400" u="heavy" spc="-70" dirty="0">
                <a:solidFill>
                  <a:srgbClr val="FF5252"/>
                </a:solidFill>
                <a:uFill>
                  <a:solidFill>
                    <a:srgbClr val="FF5252"/>
                  </a:solidFill>
                </a:uFill>
                <a:latin typeface="Corbel" panose="020B0503020204020204" pitchFamily="34" charset="0"/>
                <a:cs typeface="FreeSans"/>
              </a:rPr>
              <a:t>CVPR</a:t>
            </a:r>
            <a:r>
              <a:rPr lang="en-US" sz="1400" u="heavy" spc="170" dirty="0">
                <a:solidFill>
                  <a:srgbClr val="FF5252"/>
                </a:solidFill>
                <a:uFill>
                  <a:solidFill>
                    <a:srgbClr val="FF5252"/>
                  </a:solidFill>
                </a:uFill>
                <a:latin typeface="Corbel" panose="020B0503020204020204" pitchFamily="34" charset="0"/>
                <a:cs typeface="FreeSans"/>
              </a:rPr>
              <a:t> </a:t>
            </a:r>
            <a:r>
              <a:rPr lang="en-US" sz="1400" u="heavy" spc="50" dirty="0">
                <a:solidFill>
                  <a:srgbClr val="FF5252"/>
                </a:solidFill>
                <a:uFill>
                  <a:solidFill>
                    <a:srgbClr val="FF5252"/>
                  </a:solidFill>
                </a:uFill>
                <a:latin typeface="Corbel" panose="020B0503020204020204" pitchFamily="34" charset="0"/>
                <a:cs typeface="FreeSans"/>
              </a:rPr>
              <a:t>2022</a:t>
            </a:r>
            <a:endParaRPr lang="en-US" sz="1400" dirty="0">
              <a:latin typeface="Corbel" panose="020B0503020204020204" pitchFamily="34" charset="0"/>
              <a:cs typeface="FreeSans"/>
            </a:endParaRPr>
          </a:p>
          <a:p>
            <a:endParaRPr lang="en-US" dirty="0"/>
          </a:p>
        </p:txBody>
      </p:sp>
      <p:sp>
        <p:nvSpPr>
          <p:cNvPr id="5" name="object 5"/>
          <p:cNvSpPr/>
          <p:nvPr/>
        </p:nvSpPr>
        <p:spPr>
          <a:xfrm>
            <a:off x="5237922" y="1674225"/>
            <a:ext cx="3760744" cy="315550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Tree>
    <p:extLst>
      <p:ext uri="{BB962C8B-B14F-4D97-AF65-F5344CB8AC3E}">
        <p14:creationId xmlns:p14="http://schemas.microsoft.com/office/powerpoint/2010/main" val="3852226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311700" y="1579090"/>
            <a:ext cx="8520600" cy="1963500"/>
          </a:xfrm>
        </p:spPr>
        <p:txBody>
          <a:bodyPr>
            <a:noAutofit/>
          </a:bodyPr>
          <a:lstStyle/>
          <a:p>
            <a:r>
              <a:rPr lang="en-US" sz="6000" dirty="0"/>
              <a:t>Reinforcement Learning w/ Human Feedback</a:t>
            </a:r>
          </a:p>
        </p:txBody>
      </p:sp>
    </p:spTree>
    <p:extLst>
      <p:ext uri="{BB962C8B-B14F-4D97-AF65-F5344CB8AC3E}">
        <p14:creationId xmlns:p14="http://schemas.microsoft.com/office/powerpoint/2010/main" val="3461807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311700" y="1579090"/>
            <a:ext cx="8520600" cy="1963500"/>
          </a:xfrm>
        </p:spPr>
        <p:txBody>
          <a:bodyPr>
            <a:noAutofit/>
          </a:bodyPr>
          <a:lstStyle/>
          <a:p>
            <a:r>
              <a:rPr lang="en-US" sz="6000" dirty="0"/>
              <a:t>RLHF: The </a:t>
            </a:r>
            <a:r>
              <a:rPr lang="en-US" sz="6000" dirty="0" err="1"/>
              <a:t>intution</a:t>
            </a:r>
            <a:endParaRPr lang="en-US" sz="6000" dirty="0"/>
          </a:p>
        </p:txBody>
      </p:sp>
    </p:spTree>
    <p:extLst>
      <p:ext uri="{BB962C8B-B14F-4D97-AF65-F5344CB8AC3E}">
        <p14:creationId xmlns:p14="http://schemas.microsoft.com/office/powerpoint/2010/main" val="1718993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5" name="Google Shape;1795;p89"/>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796" name="Google Shape;1796;p89"/>
          <p:cNvPicPr preferRelativeResize="0"/>
          <p:nvPr/>
        </p:nvPicPr>
        <p:blipFill>
          <a:blip r:embed="rId3">
            <a:alphaModFix/>
          </a:blip>
          <a:stretch>
            <a:fillRect/>
          </a:stretch>
        </p:blipFill>
        <p:spPr>
          <a:xfrm>
            <a:off x="1664513" y="1285125"/>
            <a:ext cx="345977" cy="335178"/>
          </a:xfrm>
          <a:prstGeom prst="rect">
            <a:avLst/>
          </a:prstGeom>
          <a:noFill/>
          <a:ln>
            <a:noFill/>
          </a:ln>
        </p:spPr>
      </p:pic>
      <p:sp>
        <p:nvSpPr>
          <p:cNvPr id="1797" name="Google Shape;1797;p89"/>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0000"/>
              </a:lnSpc>
              <a:buSzPts val="2300"/>
              <a:buNone/>
            </a:pPr>
            <a:r>
              <a:rPr lang="ru" sz="1500" dirty="0">
                <a:solidFill>
                  <a:srgbClr val="0097A7"/>
                </a:solidFill>
                <a:sym typeface="Helvetica Neue Light"/>
              </a:rPr>
              <a:t>50s:</a:t>
            </a:r>
            <a:r>
              <a:rPr lang="ru" sz="1500" dirty="0">
                <a:sym typeface="Helvetica Neue Light"/>
              </a:rPr>
              <a:t> the turing test</a:t>
            </a:r>
            <a:endParaRPr sz="1500" dirty="0">
              <a:sym typeface="Helvetica Neue Light"/>
            </a:endParaRPr>
          </a:p>
          <a:p>
            <a:pPr marL="0" indent="0">
              <a:lnSpc>
                <a:spcPct val="100000"/>
              </a:lnSpc>
              <a:buSzPts val="2300"/>
              <a:buNone/>
            </a:pPr>
            <a:r>
              <a:rPr lang="ru" sz="1500" dirty="0">
                <a:solidFill>
                  <a:srgbClr val="0097A7"/>
                </a:solidFill>
                <a:sym typeface="Helvetica Neue Light"/>
              </a:rPr>
              <a:t>60s:</a:t>
            </a:r>
            <a:r>
              <a:rPr lang="ru" sz="1500" dirty="0">
                <a:sym typeface="Helvetica Neue Light"/>
              </a:rPr>
              <a:t> ELIZA, chatbot for therapy</a:t>
            </a:r>
            <a:endParaRPr sz="1500" dirty="0">
              <a:sym typeface="Helvetica Neue Light"/>
            </a:endParaRPr>
          </a:p>
          <a:p>
            <a:pPr marL="0" indent="0">
              <a:lnSpc>
                <a:spcPct val="100000"/>
              </a:lnSpc>
              <a:buSzPts val="2300"/>
              <a:buNone/>
            </a:pPr>
            <a:r>
              <a:rPr lang="ru" sz="1500" dirty="0">
                <a:solidFill>
                  <a:srgbClr val="0097A7"/>
                </a:solidFill>
                <a:sym typeface="Helvetica Neue Light"/>
              </a:rPr>
              <a:t>70s-80s</a:t>
            </a:r>
            <a:r>
              <a:rPr lang="ru" sz="1500" dirty="0">
                <a:sym typeface="Helvetica Neue Light"/>
              </a:rPr>
              <a:t>: more chatbots, statistical approaches</a:t>
            </a:r>
            <a:endParaRPr sz="1500" dirty="0">
              <a:sym typeface="Helvetica Neue Light"/>
            </a:endParaRPr>
          </a:p>
          <a:p>
            <a:pPr marL="0" indent="0">
              <a:lnSpc>
                <a:spcPct val="100000"/>
              </a:lnSpc>
              <a:buSzPts val="2300"/>
              <a:buNone/>
            </a:pPr>
            <a:r>
              <a:rPr lang="ru" sz="1500" u="sng" dirty="0">
                <a:solidFill>
                  <a:srgbClr val="0097A7"/>
                </a:solidFill>
                <a:sym typeface="Helvetica Neue Light"/>
              </a:rPr>
              <a:t>90s-00s:</a:t>
            </a:r>
            <a:r>
              <a:rPr lang="ru" sz="1500" dirty="0">
                <a:solidFill>
                  <a:schemeClr val="dk1"/>
                </a:solidFill>
                <a:sym typeface="Helvetica Neue Light"/>
              </a:rPr>
              <a:t> language modeling</a:t>
            </a:r>
            <a:endParaRPr sz="1500" dirty="0">
              <a:solidFill>
                <a:schemeClr val="dk1"/>
              </a:solidFill>
              <a:sym typeface="Helvetica Neue Light"/>
            </a:endParaRPr>
          </a:p>
          <a:p>
            <a:pPr marL="0" indent="0">
              <a:lnSpc>
                <a:spcPct val="100000"/>
              </a:lnSpc>
              <a:buSzPts val="2300"/>
              <a:buNone/>
            </a:pPr>
            <a:r>
              <a:rPr lang="ru" sz="1500" u="sng" dirty="0">
                <a:solidFill>
                  <a:srgbClr val="0097A7"/>
                </a:solidFill>
                <a:sym typeface="Helvetica Neue Light"/>
              </a:rPr>
              <a:t>00s-10s:</a:t>
            </a:r>
            <a:r>
              <a:rPr lang="ru" sz="1500" dirty="0">
                <a:solidFill>
                  <a:schemeClr val="dk1"/>
                </a:solidFill>
                <a:sym typeface="Helvetica Neue Light"/>
              </a:rPr>
              <a:t> word embeddings</a:t>
            </a:r>
            <a:endParaRPr sz="1500" dirty="0">
              <a:solidFill>
                <a:schemeClr val="dk1"/>
              </a:solidFill>
              <a:sym typeface="Helvetica Neue Light"/>
            </a:endParaRPr>
          </a:p>
          <a:p>
            <a:pPr marL="0" indent="0">
              <a:lnSpc>
                <a:spcPct val="100000"/>
              </a:lnSpc>
              <a:buSzPts val="2300"/>
              <a:buNone/>
            </a:pPr>
            <a:endParaRPr sz="1500" dirty="0">
              <a:solidFill>
                <a:schemeClr val="dk1"/>
              </a:solidFill>
              <a:sym typeface="Helvetica Neue Light"/>
            </a:endParaRPr>
          </a:p>
        </p:txBody>
      </p:sp>
      <p:sp>
        <p:nvSpPr>
          <p:cNvPr id="2" name="TextBox 1">
            <a:extLst>
              <a:ext uri="{FF2B5EF4-FFF2-40B4-BE49-F238E27FC236}">
                <a16:creationId xmlns:a16="http://schemas.microsoft.com/office/drawing/2014/main" id="{91419DE8-9801-0E9E-9C05-6E21DB02B8C0}"/>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itle 2">
            <a:extLst>
              <a:ext uri="{FF2B5EF4-FFF2-40B4-BE49-F238E27FC236}">
                <a16:creationId xmlns:a16="http://schemas.microsoft.com/office/drawing/2014/main" id="{0101EAF9-CF2D-0DC7-4660-3C5693F77631}"/>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25"/>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2156" name="Google Shape;2156;p125"/>
          <p:cNvPicPr preferRelativeResize="0"/>
          <p:nvPr/>
        </p:nvPicPr>
        <p:blipFill>
          <a:blip r:embed="rId3">
            <a:alphaModFix/>
          </a:blip>
          <a:stretch>
            <a:fillRect/>
          </a:stretch>
        </p:blipFill>
        <p:spPr>
          <a:xfrm>
            <a:off x="753449" y="1497863"/>
            <a:ext cx="3941966" cy="2903634"/>
          </a:xfrm>
          <a:prstGeom prst="rect">
            <a:avLst/>
          </a:prstGeom>
          <a:noFill/>
          <a:ln>
            <a:noFill/>
          </a:ln>
        </p:spPr>
      </p:pic>
      <p:sp>
        <p:nvSpPr>
          <p:cNvPr id="2158" name="Google Shape;2158;p125"/>
          <p:cNvSpPr txBox="1">
            <a:spLocks noGrp="1"/>
          </p:cNvSpPr>
          <p:nvPr>
            <p:ph type="title"/>
          </p:nvPr>
        </p:nvSpPr>
        <p:spPr>
          <a:prstGeom prst="rect">
            <a:avLst/>
          </a:prstGeom>
        </p:spPr>
        <p:txBody>
          <a:bodyPr spcFirstLastPara="1" wrap="square" lIns="91425" tIns="91425" rIns="91425" bIns="91425" anchor="t" anchorCtr="0">
            <a:normAutofit/>
          </a:bodyPr>
          <a:lstStyle/>
          <a:p>
            <a:pPr>
              <a:buSzPts val="990"/>
            </a:pPr>
            <a:r>
              <a:rPr lang="ru"/>
              <a:t>Feedback interface</a:t>
            </a:r>
            <a:endParaRPr/>
          </a:p>
          <a:p>
            <a:pPr>
              <a:buSzPts val="990"/>
            </a:pPr>
            <a:endParaRPr/>
          </a:p>
          <a:p>
            <a:endParaRPr/>
          </a:p>
        </p:txBody>
      </p:sp>
      <p:sp>
        <p:nvSpPr>
          <p:cNvPr id="2157" name="Google Shape;2157;p125"/>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5000"/>
              </a:lnSpc>
              <a:buSzPts val="2300"/>
              <a:buNone/>
            </a:pPr>
            <a:r>
              <a:rPr lang="ru" dirty="0">
                <a:sym typeface="Helvetica Neue Light"/>
              </a:rPr>
              <a:t>task: choose the better </a:t>
            </a:r>
            <a:r>
              <a:rPr lang="ru" dirty="0">
                <a:sym typeface="Helvetica Neue"/>
              </a:rPr>
              <a:t>next message</a:t>
            </a:r>
            <a:r>
              <a:rPr lang="ru" dirty="0">
                <a:sym typeface="Helvetica Neue Light"/>
              </a:rPr>
              <a:t> in a conversation</a:t>
            </a:r>
            <a:endParaRPr dirty="0">
              <a:solidFill>
                <a:srgbClr val="0097A7"/>
              </a:solidFill>
              <a:sym typeface="Helvetica Neue Light"/>
            </a:endParaRPr>
          </a:p>
          <a:p>
            <a:pPr marL="0" indent="0">
              <a:lnSpc>
                <a:spcPct val="105000"/>
              </a:lnSpc>
              <a:spcBef>
                <a:spcPts val="1200"/>
              </a:spcBef>
              <a:spcAft>
                <a:spcPts val="1200"/>
              </a:spcAft>
              <a:buSzPts val="2300"/>
              <a:buNone/>
            </a:pPr>
            <a:endParaRPr dirty="0">
              <a:sym typeface="Helvetica Neue Light"/>
            </a:endParaRPr>
          </a:p>
        </p:txBody>
      </p:sp>
      <p:sp>
        <p:nvSpPr>
          <p:cNvPr id="2159" name="Google Shape;2159;p125"/>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7" name="Google Shape;2167;p126"/>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Feedback interface</a:t>
            </a:r>
            <a:endParaRPr/>
          </a:p>
          <a:p>
            <a:endParaRPr/>
          </a:p>
          <a:p>
            <a:endParaRPr/>
          </a:p>
        </p:txBody>
      </p:sp>
      <p:sp>
        <p:nvSpPr>
          <p:cNvPr id="2164" name="Google Shape;2164;p126"/>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5000"/>
              </a:lnSpc>
              <a:spcAft>
                <a:spcPts val="1200"/>
              </a:spcAft>
              <a:buSzPts val="2300"/>
              <a:buNone/>
            </a:pPr>
            <a:r>
              <a:rPr lang="ru" dirty="0">
                <a:solidFill>
                  <a:srgbClr val="0097A7"/>
                </a:solidFill>
                <a:sym typeface="Helvetica Neue"/>
              </a:rPr>
              <a:t>scoring interface</a:t>
            </a:r>
            <a:r>
              <a:rPr lang="ru" dirty="0">
                <a:sym typeface="Helvetica Neue Light"/>
              </a:rPr>
              <a:t>: Likert scale or rankings</a:t>
            </a:r>
            <a:endParaRPr dirty="0">
              <a:sym typeface="Helvetica Neue Light"/>
            </a:endParaRPr>
          </a:p>
        </p:txBody>
      </p:sp>
      <p:sp>
        <p:nvSpPr>
          <p:cNvPr id="2168" name="Google Shape;2168;p126"/>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41</a:t>
            </a:fld>
            <a:endParaRPr/>
          </a:p>
        </p:txBody>
      </p:sp>
      <p:pic>
        <p:nvPicPr>
          <p:cNvPr id="2165" name="Google Shape;2165;p126"/>
          <p:cNvPicPr preferRelativeResize="0"/>
          <p:nvPr/>
        </p:nvPicPr>
        <p:blipFill>
          <a:blip r:embed="rId3">
            <a:alphaModFix/>
          </a:blip>
          <a:stretch>
            <a:fillRect/>
          </a:stretch>
        </p:blipFill>
        <p:spPr>
          <a:xfrm>
            <a:off x="753449" y="1497863"/>
            <a:ext cx="3941966" cy="2903634"/>
          </a:xfrm>
          <a:prstGeom prst="rect">
            <a:avLst/>
          </a:prstGeom>
          <a:noFill/>
          <a:ln>
            <a:noFill/>
          </a:ln>
        </p:spPr>
      </p:pic>
      <p:pic>
        <p:nvPicPr>
          <p:cNvPr id="2166" name="Google Shape;2166;p126"/>
          <p:cNvPicPr preferRelativeResize="0"/>
          <p:nvPr/>
        </p:nvPicPr>
        <p:blipFill>
          <a:blip r:embed="rId4">
            <a:alphaModFix/>
          </a:blip>
          <a:stretch>
            <a:fillRect/>
          </a:stretch>
        </p:blipFill>
        <p:spPr>
          <a:xfrm>
            <a:off x="4947448" y="2628776"/>
            <a:ext cx="3877046" cy="760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127"/>
          <p:cNvPicPr preferRelativeResize="0"/>
          <p:nvPr/>
        </p:nvPicPr>
        <p:blipFill rotWithShape="1">
          <a:blip r:embed="rId3">
            <a:alphaModFix/>
          </a:blip>
          <a:srcRect l="24248" b="55535"/>
          <a:stretch/>
        </p:blipFill>
        <p:spPr>
          <a:xfrm>
            <a:off x="3930015" y="0"/>
            <a:ext cx="5213684" cy="2287025"/>
          </a:xfrm>
          <a:prstGeom prst="rect">
            <a:avLst/>
          </a:prstGeom>
          <a:noFill/>
          <a:ln>
            <a:noFill/>
          </a:ln>
        </p:spPr>
      </p:pic>
      <p:sp>
        <p:nvSpPr>
          <p:cNvPr id="2174" name="Google Shape;2174;p127"/>
          <p:cNvSpPr txBox="1"/>
          <p:nvPr/>
        </p:nvSpPr>
        <p:spPr>
          <a:xfrm>
            <a:off x="1995767" y="2968475"/>
            <a:ext cx="5152500" cy="398220"/>
          </a:xfrm>
          <a:prstGeom prst="rect">
            <a:avLst/>
          </a:prstGeom>
          <a:noFill/>
          <a:ln>
            <a:noFill/>
          </a:ln>
        </p:spPr>
        <p:txBody>
          <a:bodyPr spcFirstLastPara="1" wrap="square" lIns="91425" tIns="91425" rIns="91425" bIns="91425" anchor="t" anchorCtr="0">
            <a:spAutoFit/>
          </a:bodyPr>
          <a:lstStyle/>
          <a:p>
            <a:r>
              <a:rPr lang="ru" sz="1388"/>
              <a:t>human has conversation with the LLM</a:t>
            </a:r>
            <a:endParaRPr sz="1388"/>
          </a:p>
        </p:txBody>
      </p:sp>
      <p:cxnSp>
        <p:nvCxnSpPr>
          <p:cNvPr id="2175" name="Google Shape;2175;p127"/>
          <p:cNvCxnSpPr>
            <a:stCxn id="2174" idx="0"/>
          </p:cNvCxnSpPr>
          <p:nvPr/>
        </p:nvCxnSpPr>
        <p:spPr>
          <a:xfrm flipV="1">
            <a:off x="4572017" y="2510937"/>
            <a:ext cx="198000" cy="457538"/>
          </a:xfrm>
          <a:prstGeom prst="straightConnector1">
            <a:avLst/>
          </a:prstGeom>
          <a:noFill/>
          <a:ln w="28575" cap="flat" cmpd="sng">
            <a:solidFill>
              <a:schemeClr val="dk2"/>
            </a:solidFill>
            <a:prstDash val="solid"/>
            <a:round/>
            <a:headEnd type="none" w="med" len="med"/>
            <a:tailEnd type="triangle" w="med" len="med"/>
          </a:ln>
        </p:spPr>
      </p:cxnSp>
      <p:sp>
        <p:nvSpPr>
          <p:cNvPr id="2176" name="Google Shape;2176;p127"/>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Feedback interface</a:t>
            </a:r>
            <a:endParaRPr/>
          </a:p>
          <a:p>
            <a:endParaRPr/>
          </a:p>
          <a:p>
            <a:endParaRPr/>
          </a:p>
        </p:txBody>
      </p:sp>
      <p:sp>
        <p:nvSpPr>
          <p:cNvPr id="2" name="Text Placeholder 1">
            <a:extLst>
              <a:ext uri="{FF2B5EF4-FFF2-40B4-BE49-F238E27FC236}">
                <a16:creationId xmlns:a16="http://schemas.microsoft.com/office/drawing/2014/main" id="{B01AF835-706F-F9B9-9071-0114F05FEC4E}"/>
              </a:ext>
            </a:extLst>
          </p:cNvPr>
          <p:cNvSpPr>
            <a:spLocks noGrp="1"/>
          </p:cNvSpPr>
          <p:nvPr>
            <p:ph type="body" sz="quarter" idx="16"/>
          </p:nvPr>
        </p:nvSpPr>
        <p:spPr/>
        <p:txBody>
          <a:bodyPr/>
          <a:lstStyle/>
          <a:p>
            <a:endParaRPr lang="en-US"/>
          </a:p>
        </p:txBody>
      </p:sp>
      <p:sp>
        <p:nvSpPr>
          <p:cNvPr id="2178" name="Google Shape;2178;p127"/>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183" name="Google Shape;2183;p128"/>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84" name="Google Shape;2184;p128"/>
          <p:cNvSpPr txBox="1"/>
          <p:nvPr/>
        </p:nvSpPr>
        <p:spPr>
          <a:xfrm>
            <a:off x="894314" y="2334333"/>
            <a:ext cx="2634413" cy="611804"/>
          </a:xfrm>
          <a:prstGeom prst="rect">
            <a:avLst/>
          </a:prstGeom>
          <a:noFill/>
          <a:ln>
            <a:noFill/>
          </a:ln>
        </p:spPr>
        <p:txBody>
          <a:bodyPr spcFirstLastPara="1" wrap="square" lIns="91425" tIns="91425" rIns="91425" bIns="91425" anchor="t" anchorCtr="0">
            <a:spAutoFit/>
          </a:bodyPr>
          <a:lstStyle/>
          <a:p>
            <a:r>
              <a:rPr lang="ru" sz="1388"/>
              <a:t>LLM provides two options for next responses</a:t>
            </a:r>
            <a:endParaRPr sz="1388"/>
          </a:p>
        </p:txBody>
      </p:sp>
      <p:cxnSp>
        <p:nvCxnSpPr>
          <p:cNvPr id="2185" name="Google Shape;2185;p128"/>
          <p:cNvCxnSpPr/>
          <p:nvPr/>
        </p:nvCxnSpPr>
        <p:spPr>
          <a:xfrm>
            <a:off x="2669897" y="2884475"/>
            <a:ext cx="1176188" cy="700200"/>
          </a:xfrm>
          <a:prstGeom prst="straightConnector1">
            <a:avLst/>
          </a:prstGeom>
          <a:noFill/>
          <a:ln w="28575" cap="flat" cmpd="sng">
            <a:solidFill>
              <a:schemeClr val="dk2"/>
            </a:solidFill>
            <a:prstDash val="solid"/>
            <a:round/>
            <a:headEnd type="none" w="med" len="med"/>
            <a:tailEnd type="triangle" w="med" len="med"/>
          </a:ln>
        </p:spPr>
      </p:cxnSp>
      <p:sp>
        <p:nvSpPr>
          <p:cNvPr id="2186" name="Google Shape;2186;p128"/>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Feedback interface</a:t>
            </a:r>
            <a:endParaRPr/>
          </a:p>
          <a:p>
            <a:endParaRPr/>
          </a:p>
          <a:p>
            <a:endParaRPr/>
          </a:p>
        </p:txBody>
      </p:sp>
      <p:sp>
        <p:nvSpPr>
          <p:cNvPr id="2" name="Text Placeholder 1">
            <a:extLst>
              <a:ext uri="{FF2B5EF4-FFF2-40B4-BE49-F238E27FC236}">
                <a16:creationId xmlns:a16="http://schemas.microsoft.com/office/drawing/2014/main" id="{8CA32AC4-58C3-77A0-69E0-D3821EA2E566}"/>
              </a:ext>
            </a:extLst>
          </p:cNvPr>
          <p:cNvSpPr>
            <a:spLocks noGrp="1"/>
          </p:cNvSpPr>
          <p:nvPr>
            <p:ph type="body" sz="quarter" idx="16"/>
          </p:nvPr>
        </p:nvSpPr>
        <p:spPr/>
        <p:txBody>
          <a:bodyPr/>
          <a:lstStyle/>
          <a:p>
            <a:endParaRPr lang="en-US"/>
          </a:p>
        </p:txBody>
      </p:sp>
      <p:sp>
        <p:nvSpPr>
          <p:cNvPr id="2188" name="Google Shape;2188;p128"/>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pic>
        <p:nvPicPr>
          <p:cNvPr id="2193" name="Google Shape;2193;p129"/>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94" name="Google Shape;2194;p129"/>
          <p:cNvSpPr txBox="1"/>
          <p:nvPr/>
        </p:nvSpPr>
        <p:spPr>
          <a:xfrm>
            <a:off x="175586" y="3855909"/>
            <a:ext cx="2634413" cy="398220"/>
          </a:xfrm>
          <a:prstGeom prst="rect">
            <a:avLst/>
          </a:prstGeom>
          <a:noFill/>
          <a:ln>
            <a:noFill/>
          </a:ln>
        </p:spPr>
        <p:txBody>
          <a:bodyPr spcFirstLastPara="1" wrap="square" lIns="91425" tIns="91425" rIns="91425" bIns="91425" anchor="t" anchorCtr="0">
            <a:spAutoFit/>
          </a:bodyPr>
          <a:lstStyle/>
          <a:p>
            <a:r>
              <a:rPr lang="ru" sz="1388"/>
              <a:t>human rates better response</a:t>
            </a:r>
            <a:endParaRPr sz="1388"/>
          </a:p>
        </p:txBody>
      </p:sp>
      <p:cxnSp>
        <p:nvCxnSpPr>
          <p:cNvPr id="2195" name="Google Shape;2195;p129"/>
          <p:cNvCxnSpPr/>
          <p:nvPr/>
        </p:nvCxnSpPr>
        <p:spPr>
          <a:xfrm>
            <a:off x="2856585" y="4107325"/>
            <a:ext cx="2324250" cy="466763"/>
          </a:xfrm>
          <a:prstGeom prst="straightConnector1">
            <a:avLst/>
          </a:prstGeom>
          <a:noFill/>
          <a:ln w="28575" cap="flat" cmpd="sng">
            <a:solidFill>
              <a:schemeClr val="dk2"/>
            </a:solidFill>
            <a:prstDash val="solid"/>
            <a:round/>
            <a:headEnd type="none" w="med" len="med"/>
            <a:tailEnd type="triangle" w="med" len="med"/>
          </a:ln>
        </p:spPr>
      </p:cxnSp>
      <p:sp>
        <p:nvSpPr>
          <p:cNvPr id="2196" name="Google Shape;2196;p129"/>
          <p:cNvSpPr txBox="1"/>
          <p:nvPr/>
        </p:nvSpPr>
        <p:spPr>
          <a:xfrm>
            <a:off x="5414242" y="4453225"/>
            <a:ext cx="2165513" cy="611804"/>
          </a:xfrm>
          <a:prstGeom prst="rect">
            <a:avLst/>
          </a:prstGeom>
          <a:noFill/>
          <a:ln w="76200" cap="flat" cmpd="sng">
            <a:solidFill>
              <a:srgbClr val="0097A7"/>
            </a:solidFill>
            <a:prstDash val="solid"/>
            <a:round/>
            <a:headEnd type="none" w="sm" len="sm"/>
            <a:tailEnd type="none" w="sm" len="sm"/>
          </a:ln>
        </p:spPr>
        <p:txBody>
          <a:bodyPr spcFirstLastPara="1" wrap="square" lIns="91425" tIns="91425" rIns="91425" bIns="91425" anchor="t" anchorCtr="0">
            <a:spAutoFit/>
          </a:bodyPr>
          <a:lstStyle/>
          <a:p>
            <a:endParaRPr sz="1388"/>
          </a:p>
          <a:p>
            <a:endParaRPr sz="1388"/>
          </a:p>
        </p:txBody>
      </p:sp>
      <p:sp>
        <p:nvSpPr>
          <p:cNvPr id="2197" name="Google Shape;2197;p129"/>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Feedback interface</a:t>
            </a:r>
            <a:endParaRPr/>
          </a:p>
          <a:p>
            <a:endParaRPr/>
          </a:p>
          <a:p>
            <a:endParaRPr/>
          </a:p>
        </p:txBody>
      </p:sp>
      <p:sp>
        <p:nvSpPr>
          <p:cNvPr id="2" name="Text Placeholder 1">
            <a:extLst>
              <a:ext uri="{FF2B5EF4-FFF2-40B4-BE49-F238E27FC236}">
                <a16:creationId xmlns:a16="http://schemas.microsoft.com/office/drawing/2014/main" id="{B9C1B6C4-8764-6FAB-D9F8-DA798028782D}"/>
              </a:ext>
            </a:extLst>
          </p:cNvPr>
          <p:cNvSpPr>
            <a:spLocks noGrp="1"/>
          </p:cNvSpPr>
          <p:nvPr>
            <p:ph type="body" sz="quarter" idx="16"/>
          </p:nvPr>
        </p:nvSpPr>
        <p:spPr/>
        <p:txBody>
          <a:bodyPr/>
          <a:lstStyle/>
          <a:p>
            <a:endParaRPr lang="en-US"/>
          </a:p>
        </p:txBody>
      </p:sp>
      <p:sp>
        <p:nvSpPr>
          <p:cNvPr id="2199" name="Google Shape;2199;p129"/>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pic>
        <p:nvPicPr>
          <p:cNvPr id="2204" name="Google Shape;2204;p130"/>
          <p:cNvPicPr preferRelativeResize="0"/>
          <p:nvPr/>
        </p:nvPicPr>
        <p:blipFill>
          <a:blip r:embed="rId3">
            <a:alphaModFix/>
          </a:blip>
          <a:stretch>
            <a:fillRect/>
          </a:stretch>
        </p:blipFill>
        <p:spPr>
          <a:xfrm>
            <a:off x="2261058" y="0"/>
            <a:ext cx="6882638" cy="5143163"/>
          </a:xfrm>
          <a:prstGeom prst="rect">
            <a:avLst/>
          </a:prstGeom>
          <a:noFill/>
          <a:ln>
            <a:noFill/>
          </a:ln>
        </p:spPr>
      </p:pic>
      <p:sp>
        <p:nvSpPr>
          <p:cNvPr id="2205" name="Google Shape;2205;p130"/>
          <p:cNvSpPr txBox="1"/>
          <p:nvPr/>
        </p:nvSpPr>
        <p:spPr>
          <a:xfrm>
            <a:off x="184936" y="3043758"/>
            <a:ext cx="2634413" cy="611804"/>
          </a:xfrm>
          <a:prstGeom prst="rect">
            <a:avLst/>
          </a:prstGeom>
          <a:noFill/>
          <a:ln>
            <a:noFill/>
          </a:ln>
        </p:spPr>
        <p:txBody>
          <a:bodyPr spcFirstLastPara="1" wrap="square" lIns="91425" tIns="91425" rIns="91425" bIns="91425" anchor="t" anchorCtr="0">
            <a:spAutoFit/>
          </a:bodyPr>
          <a:lstStyle/>
          <a:p>
            <a:r>
              <a:rPr lang="ru" sz="1388"/>
              <a:t>option to add additional metadata</a:t>
            </a:r>
            <a:endParaRPr sz="1388"/>
          </a:p>
        </p:txBody>
      </p:sp>
      <p:sp>
        <p:nvSpPr>
          <p:cNvPr id="2206" name="Google Shape;2206;p130"/>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Feedback </a:t>
            </a:r>
            <a:endParaRPr/>
          </a:p>
          <a:p>
            <a:r>
              <a:rPr lang="ru"/>
              <a:t>interface</a:t>
            </a:r>
            <a:endParaRPr/>
          </a:p>
          <a:p>
            <a:endParaRPr/>
          </a:p>
          <a:p>
            <a:endParaRPr/>
          </a:p>
        </p:txBody>
      </p:sp>
      <p:sp>
        <p:nvSpPr>
          <p:cNvPr id="2" name="Text Placeholder 1">
            <a:extLst>
              <a:ext uri="{FF2B5EF4-FFF2-40B4-BE49-F238E27FC236}">
                <a16:creationId xmlns:a16="http://schemas.microsoft.com/office/drawing/2014/main" id="{62DA4B56-25DF-09EA-C1A2-C3CE4EA531BD}"/>
              </a:ext>
            </a:extLst>
          </p:cNvPr>
          <p:cNvSpPr>
            <a:spLocks noGrp="1"/>
          </p:cNvSpPr>
          <p:nvPr>
            <p:ph type="body" sz="quarter" idx="16"/>
          </p:nvPr>
        </p:nvSpPr>
        <p:spPr/>
        <p:txBody>
          <a:bodyPr/>
          <a:lstStyle/>
          <a:p>
            <a:endParaRPr lang="en-US"/>
          </a:p>
        </p:txBody>
      </p:sp>
      <p:sp>
        <p:nvSpPr>
          <p:cNvPr id="2208" name="Google Shape;2208;p130"/>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71816-2C14-73BA-F0E6-877B16A1CC90}"/>
              </a:ext>
            </a:extLst>
          </p:cNvPr>
          <p:cNvSpPr>
            <a:spLocks noGrp="1"/>
          </p:cNvSpPr>
          <p:nvPr>
            <p:ph type="title"/>
          </p:nvPr>
        </p:nvSpPr>
        <p:spPr>
          <a:xfrm>
            <a:off x="311700" y="1579090"/>
            <a:ext cx="8520600" cy="1963500"/>
          </a:xfrm>
        </p:spPr>
        <p:txBody>
          <a:bodyPr>
            <a:noAutofit/>
          </a:bodyPr>
          <a:lstStyle/>
          <a:p>
            <a:r>
              <a:rPr lang="en-US" sz="6000" dirty="0"/>
              <a:t>RLHF: </a:t>
            </a:r>
            <a:br>
              <a:rPr lang="en-US" sz="6000" dirty="0"/>
            </a:br>
            <a:r>
              <a:rPr lang="en-US" sz="6000" dirty="0"/>
              <a:t>Making things more formal</a:t>
            </a:r>
          </a:p>
        </p:txBody>
      </p:sp>
    </p:spTree>
    <p:extLst>
      <p:ext uri="{BB962C8B-B14F-4D97-AF65-F5344CB8AC3E}">
        <p14:creationId xmlns:p14="http://schemas.microsoft.com/office/powerpoint/2010/main" val="3249981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a:bodyPr>
          <a:lstStyle/>
          <a:p>
            <a:r>
              <a:rPr lang="en-US" dirty="0"/>
              <a:t>Reinforcement Learning: The Basics </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type="body" sz="quarter" idx="16"/>
          </p:nvPr>
        </p:nvSpPr>
        <p:spPr/>
        <p:txBody>
          <a:bodyPr/>
          <a:lstStyle/>
          <a:p>
            <a:r>
              <a:rPr lang="en-US" dirty="0"/>
              <a:t>An agent </a:t>
            </a:r>
            <a:r>
              <a:rPr lang="en-US" dirty="0">
                <a:solidFill>
                  <a:srgbClr val="C00000"/>
                </a:solidFill>
              </a:rPr>
              <a:t>interacts</a:t>
            </a:r>
            <a:r>
              <a:rPr lang="en-US" dirty="0"/>
              <a:t> with an environment by taking </a:t>
            </a:r>
            <a:r>
              <a:rPr lang="en-US" dirty="0">
                <a:solidFill>
                  <a:srgbClr val="C00000"/>
                </a:solidFill>
              </a:rPr>
              <a:t>actions</a:t>
            </a:r>
            <a:r>
              <a:rPr lang="en-US" dirty="0"/>
              <a:t> </a:t>
            </a:r>
          </a:p>
          <a:p>
            <a:r>
              <a:rPr lang="en-US" dirty="0"/>
              <a:t>The environment returns a </a:t>
            </a:r>
            <a:r>
              <a:rPr lang="en-US" dirty="0">
                <a:solidFill>
                  <a:srgbClr val="C00000"/>
                </a:solidFill>
              </a:rPr>
              <a:t>reward</a:t>
            </a:r>
            <a:r>
              <a:rPr lang="en-US" dirty="0"/>
              <a:t> for the </a:t>
            </a:r>
            <a:r>
              <a:rPr lang="en-US" dirty="0">
                <a:solidFill>
                  <a:srgbClr val="C00000"/>
                </a:solidFill>
              </a:rPr>
              <a:t>action</a:t>
            </a:r>
            <a:r>
              <a:rPr lang="en-US" dirty="0"/>
              <a:t> and a </a:t>
            </a:r>
            <a:r>
              <a:rPr lang="en-US" dirty="0">
                <a:solidFill>
                  <a:srgbClr val="C00000"/>
                </a:solidFill>
              </a:rPr>
              <a:t>new state</a:t>
            </a:r>
            <a:r>
              <a:rPr lang="en-US" dirty="0"/>
              <a:t> (representation of the world at that moment). </a:t>
            </a:r>
          </a:p>
          <a:p>
            <a:r>
              <a:rPr lang="en-US" dirty="0"/>
              <a:t>Agent uses a </a:t>
            </a:r>
            <a:r>
              <a:rPr lang="en-US" dirty="0">
                <a:solidFill>
                  <a:srgbClr val="C00000"/>
                </a:solidFill>
              </a:rPr>
              <a:t>policy </a:t>
            </a:r>
            <a:r>
              <a:rPr lang="en-US" dirty="0"/>
              <a:t>function to choose an action at a given </a:t>
            </a:r>
            <a:r>
              <a:rPr lang="en-US" dirty="0">
                <a:solidFill>
                  <a:srgbClr val="C00000"/>
                </a:solidFill>
              </a:rPr>
              <a:t>state</a:t>
            </a:r>
            <a:r>
              <a:rPr lang="en-US" dirty="0"/>
              <a:t>. </a:t>
            </a:r>
          </a:p>
          <a:p>
            <a:r>
              <a:rPr lang="en-US" dirty="0"/>
              <a:t>Quite an open-ended learning paradigm. </a:t>
            </a:r>
          </a:p>
        </p:txBody>
      </p:sp>
      <p:sp>
        <p:nvSpPr>
          <p:cNvPr id="6" name="TextBox 5">
            <a:extLst>
              <a:ext uri="{FF2B5EF4-FFF2-40B4-BE49-F238E27FC236}">
                <a16:creationId xmlns:a16="http://schemas.microsoft.com/office/drawing/2014/main" id="{099AEAD7-6E4A-1F20-7CF2-64B9EE49DE11}"/>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pic>
        <p:nvPicPr>
          <p:cNvPr id="12" name="Picture 11" descr="Diagram&#10;&#10;Description automatically generated">
            <a:extLst>
              <a:ext uri="{FF2B5EF4-FFF2-40B4-BE49-F238E27FC236}">
                <a16:creationId xmlns:a16="http://schemas.microsoft.com/office/drawing/2014/main" id="{33DC7F67-C0D2-FAD4-6E21-14CAA8E1C2BE}"/>
              </a:ext>
            </a:extLst>
          </p:cNvPr>
          <p:cNvPicPr>
            <a:picLocks noChangeAspect="1"/>
          </p:cNvPicPr>
          <p:nvPr/>
        </p:nvPicPr>
        <p:blipFill>
          <a:blip r:embed="rId3"/>
          <a:stretch>
            <a:fillRect/>
          </a:stretch>
        </p:blipFill>
        <p:spPr>
          <a:xfrm>
            <a:off x="2141849" y="2977994"/>
            <a:ext cx="6251713" cy="2026061"/>
          </a:xfrm>
          <a:prstGeom prst="rect">
            <a:avLst/>
          </a:prstGeom>
        </p:spPr>
      </p:pic>
    </p:spTree>
    <p:extLst>
      <p:ext uri="{BB962C8B-B14F-4D97-AF65-F5344CB8AC3E}">
        <p14:creationId xmlns:p14="http://schemas.microsoft.com/office/powerpoint/2010/main" val="2288253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a:bodyPr>
          <a:lstStyle/>
          <a:p>
            <a:r>
              <a:rPr lang="en-US" dirty="0"/>
              <a:t>Reinforcement Learning: An Example </a:t>
            </a:r>
          </a:p>
        </p:txBody>
      </p:sp>
      <p:sp>
        <p:nvSpPr>
          <p:cNvPr id="7" name="Text Placeholder 6">
            <a:extLst>
              <a:ext uri="{FF2B5EF4-FFF2-40B4-BE49-F238E27FC236}">
                <a16:creationId xmlns:a16="http://schemas.microsoft.com/office/drawing/2014/main" id="{C90CB571-8ADB-0F1F-39E8-3407779CDED4}"/>
              </a:ext>
            </a:extLst>
          </p:cNvPr>
          <p:cNvSpPr>
            <a:spLocks noGrp="1"/>
          </p:cNvSpPr>
          <p:nvPr>
            <p:ph type="body" sz="quarter" idx="16"/>
          </p:nvPr>
        </p:nvSpPr>
        <p:spPr/>
        <p:txBody>
          <a:bodyPr/>
          <a:lstStyle/>
          <a:p>
            <a:endParaRPr lang="en-US"/>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figure credit</a:t>
            </a:r>
            <a:r>
              <a:rPr lang="en-US" sz="1000" dirty="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4" y="1128411"/>
            <a:ext cx="3702919" cy="459757"/>
          </a:xfrm>
          <a:prstGeom prst="wedgeRoundRectCallout">
            <a:avLst>
              <a:gd name="adj1" fmla="val 46547"/>
              <a:gd name="adj2" fmla="val 7785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Action</a:t>
            </a:r>
            <a:r>
              <a:rPr lang="en-US" sz="1800" dirty="0">
                <a:solidFill>
                  <a:schemeClr val="tx1"/>
                </a:solidFill>
                <a:latin typeface="Corbel" panose="020B0503020204020204" pitchFamily="34" charset="0"/>
              </a:rPr>
              <a:t> here: generating each 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622758" y="4275220"/>
            <a:ext cx="3209542"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Reward</a:t>
            </a:r>
            <a:r>
              <a:rPr lang="en-US" sz="1800" dirty="0">
                <a:solidFill>
                  <a:schemeClr val="tx1"/>
                </a:solidFill>
                <a:latin typeface="Corbel" panose="020B0503020204020204" pitchFamily="34" charset="0"/>
              </a:rPr>
              <a:t> here: whether humans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liked the generation (sequence of actions=tokens)</a:t>
            </a:r>
          </a:p>
        </p:txBody>
      </p:sp>
    </p:spTree>
    <p:extLst>
      <p:ext uri="{BB962C8B-B14F-4D97-AF65-F5344CB8AC3E}">
        <p14:creationId xmlns:p14="http://schemas.microsoft.com/office/powerpoint/2010/main" val="3893805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p:txBody>
          <a:bodyPr>
            <a:normAutofit/>
          </a:bodyPr>
          <a:lstStyle/>
          <a:p>
            <a:r>
              <a:rPr lang="en-US" dirty="0"/>
              <a:t>Reinforcement Learning </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type="body" sz="quarter" idx="16"/>
          </p:nvPr>
        </p:nvSpPr>
        <p:spPr/>
        <p:txBody>
          <a:bodyPr>
            <a:normAutofit/>
          </a:bodyPr>
          <a:lstStyle/>
          <a:p>
            <a:r>
              <a:rPr lang="en-US" spc="-4" dirty="0">
                <a:latin typeface="Corbel" panose="020B0503020204020204" pitchFamily="34" charset="0"/>
                <a:cs typeface="Calibri"/>
              </a:rPr>
              <a:t>The</a:t>
            </a:r>
            <a:r>
              <a:rPr lang="en-US" dirty="0">
                <a:latin typeface="Corbel" panose="020B0503020204020204" pitchFamily="34" charset="0"/>
                <a:cs typeface="Calibri"/>
              </a:rPr>
              <a:t> </a:t>
            </a:r>
            <a:r>
              <a:rPr lang="en-US" spc="-4" dirty="0">
                <a:latin typeface="Corbel" panose="020B0503020204020204" pitchFamily="34" charset="0"/>
                <a:cs typeface="Calibri"/>
              </a:rPr>
              <a:t>field of</a:t>
            </a:r>
            <a:r>
              <a:rPr lang="en-US" spc="4" dirty="0">
                <a:latin typeface="Corbel" panose="020B0503020204020204" pitchFamily="34" charset="0"/>
                <a:cs typeface="Calibri"/>
              </a:rPr>
              <a:t> </a:t>
            </a:r>
            <a:r>
              <a:rPr lang="en-US" spc="-4" dirty="0">
                <a:latin typeface="Corbel" panose="020B0503020204020204" pitchFamily="34" charset="0"/>
                <a:cs typeface="Calibri"/>
              </a:rPr>
              <a:t>reinforcement</a:t>
            </a:r>
            <a:r>
              <a:rPr lang="en-US" spc="-8" dirty="0">
                <a:latin typeface="Corbel" panose="020B0503020204020204" pitchFamily="34" charset="0"/>
                <a:cs typeface="Calibri"/>
              </a:rPr>
              <a:t> </a:t>
            </a:r>
            <a:r>
              <a:rPr lang="en-US" spc="-4" dirty="0">
                <a:latin typeface="Corbel" panose="020B0503020204020204" pitchFamily="34" charset="0"/>
                <a:cs typeface="Calibri"/>
              </a:rPr>
              <a:t>learning </a:t>
            </a:r>
            <a:r>
              <a:rPr lang="en-US" dirty="0">
                <a:latin typeface="Corbel" panose="020B0503020204020204" pitchFamily="34" charset="0"/>
                <a:cs typeface="Calibri"/>
              </a:rPr>
              <a:t>(RL)</a:t>
            </a:r>
            <a:r>
              <a:rPr lang="en-US" spc="-4" dirty="0">
                <a:latin typeface="Corbel" panose="020B0503020204020204" pitchFamily="34" charset="0"/>
                <a:cs typeface="Calibri"/>
              </a:rPr>
              <a:t> has studied </a:t>
            </a:r>
            <a:r>
              <a:rPr lang="en-US" dirty="0">
                <a:latin typeface="Corbel" panose="020B0503020204020204" pitchFamily="34" charset="0"/>
                <a:cs typeface="Calibri"/>
              </a:rPr>
              <a:t>these </a:t>
            </a:r>
            <a:r>
              <a:rPr lang="en-US" spc="-398" dirty="0">
                <a:latin typeface="Corbel" panose="020B0503020204020204" pitchFamily="34" charset="0"/>
                <a:cs typeface="Calibri"/>
              </a:rPr>
              <a:t> </a:t>
            </a:r>
            <a:r>
              <a:rPr lang="en-US" spc="-4" dirty="0">
                <a:latin typeface="Corbel" panose="020B0503020204020204" pitchFamily="34" charset="0"/>
                <a:cs typeface="Calibri"/>
              </a:rPr>
              <a:t>(and</a:t>
            </a:r>
            <a:r>
              <a:rPr lang="en-US" spc="-19" dirty="0">
                <a:latin typeface="Corbel" panose="020B0503020204020204" pitchFamily="34" charset="0"/>
                <a:cs typeface="Calibri"/>
              </a:rPr>
              <a:t> </a:t>
            </a:r>
            <a:r>
              <a:rPr lang="en-US" dirty="0">
                <a:latin typeface="Corbel" panose="020B0503020204020204" pitchFamily="34" charset="0"/>
                <a:cs typeface="Calibri"/>
              </a:rPr>
              <a:t>related)</a:t>
            </a:r>
            <a:r>
              <a:rPr lang="en-US" spc="-11" dirty="0">
                <a:latin typeface="Corbel" panose="020B0503020204020204" pitchFamily="34" charset="0"/>
                <a:cs typeface="Calibri"/>
              </a:rPr>
              <a:t> </a:t>
            </a:r>
            <a:r>
              <a:rPr lang="en-US" spc="-4" dirty="0">
                <a:latin typeface="Corbel" panose="020B0503020204020204" pitchFamily="34" charset="0"/>
                <a:cs typeface="Calibri"/>
              </a:rPr>
              <a:t>problems</a:t>
            </a:r>
            <a:r>
              <a:rPr lang="en-US" spc="-8" dirty="0">
                <a:latin typeface="Corbel" panose="020B0503020204020204" pitchFamily="34" charset="0"/>
                <a:cs typeface="Calibri"/>
              </a:rPr>
              <a:t> </a:t>
            </a:r>
            <a:r>
              <a:rPr lang="en-US" spc="-4" dirty="0">
                <a:latin typeface="Corbel" panose="020B0503020204020204" pitchFamily="34" charset="0"/>
                <a:cs typeface="Calibri"/>
              </a:rPr>
              <a:t>for </a:t>
            </a:r>
            <a:r>
              <a:rPr lang="en-US" dirty="0">
                <a:latin typeface="Corbel" panose="020B0503020204020204" pitchFamily="34" charset="0"/>
                <a:cs typeface="Calibri"/>
              </a:rPr>
              <a:t>many</a:t>
            </a:r>
            <a:r>
              <a:rPr lang="en-US" spc="-8" dirty="0">
                <a:latin typeface="Corbel" panose="020B0503020204020204" pitchFamily="34" charset="0"/>
                <a:cs typeface="Calibri"/>
              </a:rPr>
              <a:t> </a:t>
            </a:r>
            <a:r>
              <a:rPr lang="en-US" dirty="0">
                <a:latin typeface="Corbel" panose="020B0503020204020204" pitchFamily="34" charset="0"/>
                <a:cs typeface="Calibri"/>
              </a:rPr>
              <a:t>years</a:t>
            </a:r>
            <a:r>
              <a:rPr lang="en-US" spc="-15" dirty="0">
                <a:latin typeface="Corbel" panose="020B0503020204020204" pitchFamily="34" charset="0"/>
                <a:cs typeface="Calibri"/>
              </a:rPr>
              <a:t> </a:t>
            </a:r>
            <a:r>
              <a:rPr lang="en-US" spc="-4" dirty="0">
                <a:latin typeface="Corbel" panose="020B0503020204020204" pitchFamily="34" charset="0"/>
                <a:cs typeface="Calibri"/>
              </a:rPr>
              <a:t>now </a:t>
            </a:r>
            <a:r>
              <a:rPr lang="en-US" sz="1500" spc="-4" dirty="0">
                <a:latin typeface="Corbel" panose="020B0503020204020204" pitchFamily="34" charset="0"/>
                <a:cs typeface="Calibri"/>
              </a:rPr>
              <a:t>[</a:t>
            </a:r>
            <a:r>
              <a:rPr lang="en-US" sz="1500" u="heavy" spc="-4" dirty="0">
                <a:solidFill>
                  <a:srgbClr val="007B92"/>
                </a:solidFill>
                <a:uFill>
                  <a:solidFill>
                    <a:srgbClr val="007B92"/>
                  </a:solidFill>
                </a:uFill>
                <a:latin typeface="Corbel" panose="020B0503020204020204" pitchFamily="34" charset="0"/>
                <a:cs typeface="Calibri"/>
                <a:hlinkClick r:id="rId2"/>
              </a:rPr>
              <a:t>Williams,</a:t>
            </a:r>
            <a:r>
              <a:rPr lang="en-US" sz="1500" u="heavy" spc="-11" dirty="0">
                <a:solidFill>
                  <a:srgbClr val="007B92"/>
                </a:solidFill>
                <a:uFill>
                  <a:solidFill>
                    <a:srgbClr val="007B92"/>
                  </a:solidFill>
                </a:uFill>
                <a:latin typeface="Corbel" panose="020B0503020204020204" pitchFamily="34" charset="0"/>
                <a:cs typeface="Calibri"/>
                <a:hlinkClick r:id="rId2"/>
              </a:rPr>
              <a:t> </a:t>
            </a:r>
            <a:r>
              <a:rPr lang="en-US" sz="1500" u="heavy" spc="-4" dirty="0">
                <a:solidFill>
                  <a:srgbClr val="007B92"/>
                </a:solidFill>
                <a:uFill>
                  <a:solidFill>
                    <a:srgbClr val="007B92"/>
                  </a:solidFill>
                </a:uFill>
                <a:latin typeface="Corbel" panose="020B0503020204020204" pitchFamily="34" charset="0"/>
                <a:cs typeface="Calibri"/>
                <a:hlinkClick r:id="rId2"/>
              </a:rPr>
              <a:t>1992</a:t>
            </a:r>
            <a:r>
              <a:rPr lang="en-US" sz="1500" u="heavy" spc="-4" dirty="0">
                <a:solidFill>
                  <a:srgbClr val="007B92"/>
                </a:solidFill>
                <a:uFill>
                  <a:solidFill>
                    <a:srgbClr val="007B92"/>
                  </a:solidFill>
                </a:uFill>
                <a:latin typeface="Corbel" panose="020B0503020204020204" pitchFamily="34" charset="0"/>
                <a:cs typeface="Calibri"/>
              </a:rPr>
              <a:t>;</a:t>
            </a:r>
            <a:r>
              <a:rPr lang="en-US" sz="1500" spc="-19" dirty="0">
                <a:solidFill>
                  <a:srgbClr val="007B92"/>
                </a:solidFill>
                <a:latin typeface="Corbel" panose="020B0503020204020204" pitchFamily="34" charset="0"/>
                <a:cs typeface="Calibri"/>
              </a:rPr>
              <a:t> </a:t>
            </a:r>
            <a:r>
              <a:rPr lang="en-US" sz="1500" u="heavy" spc="-4" dirty="0">
                <a:solidFill>
                  <a:srgbClr val="007B92"/>
                </a:solidFill>
                <a:uFill>
                  <a:solidFill>
                    <a:srgbClr val="007B92"/>
                  </a:solidFill>
                </a:uFill>
                <a:latin typeface="Corbel" panose="020B0503020204020204" pitchFamily="34" charset="0"/>
                <a:cs typeface="Calibri"/>
                <a:hlinkClick r:id="rId3"/>
              </a:rPr>
              <a:t>Sutton </a:t>
            </a:r>
            <a:r>
              <a:rPr lang="en-US" sz="1500" u="heavy" dirty="0">
                <a:solidFill>
                  <a:srgbClr val="007B92"/>
                </a:solidFill>
                <a:uFill>
                  <a:solidFill>
                    <a:srgbClr val="007B92"/>
                  </a:solidFill>
                </a:uFill>
                <a:latin typeface="Corbel" panose="020B0503020204020204" pitchFamily="34" charset="0"/>
                <a:cs typeface="Calibri"/>
                <a:hlinkClick r:id="rId3"/>
              </a:rPr>
              <a:t>and </a:t>
            </a:r>
            <a:r>
              <a:rPr lang="en-US" sz="1500" u="heavy" spc="-4" dirty="0" err="1">
                <a:solidFill>
                  <a:srgbClr val="007B92"/>
                </a:solidFill>
                <a:uFill>
                  <a:solidFill>
                    <a:srgbClr val="007B92"/>
                  </a:solidFill>
                </a:uFill>
                <a:latin typeface="Corbel" panose="020B0503020204020204" pitchFamily="34" charset="0"/>
                <a:cs typeface="Calibri"/>
                <a:hlinkClick r:id="rId3"/>
              </a:rPr>
              <a:t>Barto</a:t>
            </a:r>
            <a:r>
              <a:rPr lang="en-US" sz="1500" u="heavy" spc="-4" dirty="0">
                <a:solidFill>
                  <a:srgbClr val="007B92"/>
                </a:solidFill>
                <a:uFill>
                  <a:solidFill>
                    <a:srgbClr val="007B92"/>
                  </a:solidFill>
                </a:uFill>
                <a:latin typeface="Corbel" panose="020B0503020204020204" pitchFamily="34" charset="0"/>
                <a:cs typeface="Calibri"/>
                <a:hlinkClick r:id="rId3"/>
              </a:rPr>
              <a:t>,</a:t>
            </a:r>
            <a:r>
              <a:rPr lang="en-US" sz="1500" u="heavy" spc="-23" dirty="0">
                <a:solidFill>
                  <a:srgbClr val="007B92"/>
                </a:solidFill>
                <a:uFill>
                  <a:solidFill>
                    <a:srgbClr val="007B92"/>
                  </a:solidFill>
                </a:uFill>
                <a:latin typeface="Corbel" panose="020B0503020204020204" pitchFamily="34" charset="0"/>
                <a:cs typeface="Calibri"/>
                <a:hlinkClick r:id="rId3"/>
              </a:rPr>
              <a:t> </a:t>
            </a:r>
            <a:r>
              <a:rPr lang="en-US" sz="1500" u="heavy" spc="-4" dirty="0">
                <a:solidFill>
                  <a:srgbClr val="007B92"/>
                </a:solidFill>
                <a:uFill>
                  <a:solidFill>
                    <a:srgbClr val="007B92"/>
                  </a:solidFill>
                </a:uFill>
                <a:latin typeface="Corbel" panose="020B0503020204020204" pitchFamily="34" charset="0"/>
                <a:cs typeface="Calibri"/>
                <a:hlinkClick r:id="rId3"/>
              </a:rPr>
              <a:t>1998</a:t>
            </a:r>
            <a:r>
              <a:rPr lang="en-US" sz="1500" spc="-4" dirty="0">
                <a:latin typeface="Corbel" panose="020B0503020204020204" pitchFamily="34" charset="0"/>
                <a:cs typeface="Calibri"/>
              </a:rPr>
              <a:t>] </a:t>
            </a:r>
            <a:br>
              <a:rPr lang="en-US" sz="1500" spc="-4" dirty="0">
                <a:latin typeface="Corbel" panose="020B0503020204020204" pitchFamily="34" charset="0"/>
                <a:cs typeface="Calibri"/>
              </a:rPr>
            </a:br>
            <a:endParaRPr lang="en-US" spc="-4" dirty="0">
              <a:latin typeface="Corbel" panose="020B0503020204020204" pitchFamily="34" charset="0"/>
              <a:cs typeface="Calibri"/>
            </a:endParaRPr>
          </a:p>
          <a:p>
            <a:r>
              <a:rPr lang="en-US" sz="1800" spc="-4" dirty="0">
                <a:latin typeface="Corbel" panose="020B0503020204020204" pitchFamily="34" charset="0"/>
                <a:cs typeface="Calibri"/>
              </a:rPr>
              <a:t>Circa 2013: resurgence of </a:t>
            </a:r>
            <a:r>
              <a:rPr lang="en-US" sz="1800" dirty="0">
                <a:latin typeface="Corbel" panose="020B0503020204020204" pitchFamily="34" charset="0"/>
                <a:cs typeface="Calibri"/>
              </a:rPr>
              <a:t>interest in RL applied to </a:t>
            </a:r>
            <a:r>
              <a:rPr lang="en-US" sz="1800" spc="-401" dirty="0">
                <a:latin typeface="Corbel" panose="020B0503020204020204" pitchFamily="34" charset="0"/>
                <a:cs typeface="Calibri"/>
              </a:rPr>
              <a:t> </a:t>
            </a:r>
            <a:br>
              <a:rPr lang="en-US" sz="1800" spc="-401" dirty="0">
                <a:latin typeface="Corbel" panose="020B0503020204020204" pitchFamily="34" charset="0"/>
                <a:cs typeface="Calibri"/>
              </a:rPr>
            </a:br>
            <a:r>
              <a:rPr lang="en-US" sz="1800" spc="-4" dirty="0">
                <a:latin typeface="Corbel" panose="020B0503020204020204" pitchFamily="34" charset="0"/>
                <a:cs typeface="Calibri"/>
              </a:rPr>
              <a:t>deep</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learning,</a:t>
            </a:r>
            <a:r>
              <a:rPr lang="en-US" sz="1800" spc="-15" dirty="0">
                <a:latin typeface="Corbel" panose="020B0503020204020204" pitchFamily="34" charset="0"/>
                <a:cs typeface="Calibri"/>
              </a:rPr>
              <a:t> </a:t>
            </a:r>
            <a:r>
              <a:rPr lang="en-US" sz="1800" dirty="0">
                <a:latin typeface="Corbel" panose="020B0503020204020204" pitchFamily="34" charset="0"/>
                <a:cs typeface="Calibri"/>
              </a:rPr>
              <a:t>game-playing</a:t>
            </a:r>
            <a:r>
              <a:rPr lang="en-US" sz="1800" spc="-15" dirty="0">
                <a:latin typeface="Corbel" panose="020B0503020204020204" pitchFamily="34" charset="0"/>
                <a:cs typeface="Calibri"/>
              </a:rPr>
              <a:t> </a:t>
            </a:r>
            <a:r>
              <a:rPr lang="en-US" sz="1500" spc="-4" dirty="0">
                <a:latin typeface="Corbel" panose="020B0503020204020204" pitchFamily="34" charset="0"/>
                <a:cs typeface="Calibri"/>
              </a:rPr>
              <a:t>[</a:t>
            </a:r>
            <a:r>
              <a:rPr lang="en-US" sz="1500" u="heavy" spc="-4" dirty="0" err="1">
                <a:solidFill>
                  <a:srgbClr val="007B92"/>
                </a:solidFill>
                <a:uFill>
                  <a:solidFill>
                    <a:srgbClr val="007B92"/>
                  </a:solidFill>
                </a:uFill>
                <a:latin typeface="Corbel" panose="020B0503020204020204" pitchFamily="34" charset="0"/>
                <a:cs typeface="Calibri"/>
                <a:hlinkClick r:id="rId4"/>
              </a:rPr>
              <a:t>Mnih</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et</a:t>
            </a:r>
            <a:r>
              <a:rPr lang="en-US" sz="1500" u="heavy" spc="-4" dirty="0">
                <a:solidFill>
                  <a:srgbClr val="007B92"/>
                </a:solidFill>
                <a:uFill>
                  <a:solidFill>
                    <a:srgbClr val="007B92"/>
                  </a:solidFill>
                </a:uFill>
                <a:latin typeface="Corbel" panose="020B0503020204020204" pitchFamily="34" charset="0"/>
                <a:cs typeface="Calibri"/>
                <a:hlinkClick r:id="rId4"/>
              </a:rPr>
              <a:t> </a:t>
            </a:r>
            <a:r>
              <a:rPr lang="en-US" sz="1500" u="heavy" dirty="0">
                <a:solidFill>
                  <a:srgbClr val="007B92"/>
                </a:solidFill>
                <a:uFill>
                  <a:solidFill>
                    <a:srgbClr val="007B92"/>
                  </a:solidFill>
                </a:uFill>
                <a:latin typeface="Corbel" panose="020B0503020204020204" pitchFamily="34" charset="0"/>
                <a:cs typeface="Calibri"/>
                <a:hlinkClick r:id="rId4"/>
              </a:rPr>
              <a:t>al.,</a:t>
            </a:r>
            <a:r>
              <a:rPr lang="en-US" sz="1500" u="heavy" spc="-11" dirty="0">
                <a:solidFill>
                  <a:srgbClr val="007B92"/>
                </a:solidFill>
                <a:uFill>
                  <a:solidFill>
                    <a:srgbClr val="007B92"/>
                  </a:solidFill>
                </a:uFill>
                <a:latin typeface="Corbel" panose="020B0503020204020204" pitchFamily="34" charset="0"/>
                <a:cs typeface="Calibri"/>
                <a:hlinkClick r:id="rId4"/>
              </a:rPr>
              <a:t> </a:t>
            </a:r>
            <a:r>
              <a:rPr lang="en-US" sz="1500" u="heavy" spc="-4" dirty="0">
                <a:solidFill>
                  <a:srgbClr val="007B92"/>
                </a:solidFill>
                <a:uFill>
                  <a:solidFill>
                    <a:srgbClr val="007B92"/>
                  </a:solidFill>
                </a:uFill>
                <a:latin typeface="Corbel" panose="020B0503020204020204" pitchFamily="34" charset="0"/>
                <a:cs typeface="Calibri"/>
                <a:hlinkClick r:id="rId4"/>
              </a:rPr>
              <a:t>2013</a:t>
            </a:r>
            <a:r>
              <a:rPr lang="en-US" sz="1500" spc="-4" dirty="0">
                <a:latin typeface="Corbel" panose="020B0503020204020204" pitchFamily="34" charset="0"/>
                <a:cs typeface="Calibri"/>
              </a:rPr>
              <a:t>]</a:t>
            </a:r>
            <a:br>
              <a:rPr lang="en-US" sz="1500" spc="-4" dirty="0">
                <a:latin typeface="Corbel" panose="020B0503020204020204" pitchFamily="34" charset="0"/>
                <a:cs typeface="Calibri"/>
              </a:rPr>
            </a:br>
            <a:endParaRPr lang="en-US" sz="1500" spc="-4" dirty="0">
              <a:latin typeface="Corbel" panose="020B0503020204020204" pitchFamily="34" charset="0"/>
              <a:cs typeface="Calibri"/>
            </a:endParaRPr>
          </a:p>
          <a:p>
            <a:r>
              <a:rPr lang="en-US" sz="1800" dirty="0">
                <a:latin typeface="Corbel" panose="020B0503020204020204" pitchFamily="34" charset="0"/>
                <a:cs typeface="Calibri"/>
              </a:rPr>
              <a:t>But</a:t>
            </a:r>
            <a:r>
              <a:rPr lang="en-US" sz="1800" spc="-19" dirty="0">
                <a:latin typeface="Corbel" panose="020B0503020204020204" pitchFamily="34" charset="0"/>
                <a:cs typeface="Calibri"/>
              </a:rPr>
              <a:t> there is a renewed </a:t>
            </a:r>
            <a:r>
              <a:rPr lang="en-US" sz="1800" dirty="0">
                <a:latin typeface="Corbel" panose="020B0503020204020204" pitchFamily="34" charset="0"/>
                <a:cs typeface="Calibri"/>
              </a:rPr>
              <a:t>interest</a:t>
            </a:r>
            <a:r>
              <a:rPr lang="en-US" sz="1800" spc="-15" dirty="0">
                <a:latin typeface="Corbel" panose="020B0503020204020204" pitchFamily="34" charset="0"/>
                <a:cs typeface="Calibri"/>
              </a:rPr>
              <a:t> </a:t>
            </a:r>
            <a:r>
              <a:rPr lang="en-US" sz="1800" dirty="0">
                <a:latin typeface="Corbel" panose="020B0503020204020204" pitchFamily="34" charset="0"/>
                <a:cs typeface="Calibri"/>
              </a:rPr>
              <a:t>in</a:t>
            </a:r>
            <a:r>
              <a:rPr lang="en-US" sz="1800" spc="-8" dirty="0">
                <a:latin typeface="Corbel" panose="020B0503020204020204" pitchFamily="34" charset="0"/>
                <a:cs typeface="Calibri"/>
              </a:rPr>
              <a:t> </a:t>
            </a:r>
            <a:r>
              <a:rPr lang="en-US" sz="1800" dirty="0">
                <a:latin typeface="Corbel" panose="020B0503020204020204" pitchFamily="34" charset="0"/>
                <a:cs typeface="Calibri"/>
              </a:rPr>
              <a:t>applying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RL</a:t>
            </a:r>
            <a:r>
              <a:rPr lang="en-US" sz="1800" spc="-15" dirty="0">
                <a:latin typeface="Corbel" panose="020B0503020204020204" pitchFamily="34" charset="0"/>
                <a:cs typeface="Calibri"/>
              </a:rPr>
              <a:t> </a:t>
            </a:r>
            <a:r>
              <a:rPr lang="en-US" sz="1500" dirty="0">
                <a:latin typeface="Corbel" panose="020B0503020204020204" pitchFamily="34" charset="0"/>
                <a:cs typeface="Calibri"/>
              </a:rPr>
              <a:t>[</a:t>
            </a:r>
            <a:r>
              <a:rPr lang="en-US" sz="1500" u="heavy" dirty="0">
                <a:solidFill>
                  <a:srgbClr val="007B92"/>
                </a:solidFill>
                <a:uFill>
                  <a:solidFill>
                    <a:srgbClr val="007B92"/>
                  </a:solidFill>
                </a:uFill>
                <a:latin typeface="Corbel" panose="020B0503020204020204" pitchFamily="34" charset="0"/>
                <a:cs typeface="Calibri"/>
                <a:hlinkClick r:id="rId5"/>
              </a:rPr>
              <a:t>Ziegler et al., </a:t>
            </a:r>
            <a:r>
              <a:rPr lang="en-US" sz="1500" u="heavy" spc="-4" dirty="0">
                <a:solidFill>
                  <a:srgbClr val="007B92"/>
                </a:solidFill>
                <a:uFill>
                  <a:solidFill>
                    <a:srgbClr val="007B92"/>
                  </a:solidFill>
                </a:uFill>
                <a:latin typeface="Corbel" panose="020B0503020204020204" pitchFamily="34" charset="0"/>
                <a:cs typeface="Calibri"/>
                <a:hlinkClick r:id="rId5"/>
              </a:rPr>
              <a:t>2019</a:t>
            </a:r>
            <a:r>
              <a:rPr lang="en-US" sz="1500" u="heavy" spc="-4" dirty="0">
                <a:solidFill>
                  <a:srgbClr val="007B92"/>
                </a:solidFill>
                <a:uFill>
                  <a:solidFill>
                    <a:srgbClr val="007B92"/>
                  </a:solidFill>
                </a:uFill>
                <a:latin typeface="Corbel" panose="020B0503020204020204" pitchFamily="34" charset="0"/>
                <a:cs typeface="Calibri"/>
              </a:rPr>
              <a:t>; </a:t>
            </a:r>
            <a:r>
              <a:rPr lang="en-US" sz="1500" dirty="0">
                <a:solidFill>
                  <a:srgbClr val="007B92"/>
                </a:solidFill>
                <a:latin typeface="Corbel" panose="020B0503020204020204" pitchFamily="34" charset="0"/>
                <a:cs typeface="Calibri"/>
              </a:rPr>
              <a:t> </a:t>
            </a:r>
            <a:r>
              <a:rPr lang="en-US" sz="1500" u="heavy" spc="-4" dirty="0" err="1">
                <a:solidFill>
                  <a:srgbClr val="007B92"/>
                </a:solidFill>
                <a:uFill>
                  <a:solidFill>
                    <a:srgbClr val="007B92"/>
                  </a:solidFill>
                </a:uFill>
                <a:latin typeface="Corbel" panose="020B0503020204020204" pitchFamily="34" charset="0"/>
                <a:cs typeface="Calibri"/>
                <a:hlinkClick r:id="rId6"/>
              </a:rPr>
              <a:t>Stiennon</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et</a:t>
            </a:r>
            <a:r>
              <a:rPr lang="en-US" sz="1500" u="heavy" spc="-11" dirty="0">
                <a:solidFill>
                  <a:srgbClr val="007B92"/>
                </a:solidFill>
                <a:uFill>
                  <a:solidFill>
                    <a:srgbClr val="007B92"/>
                  </a:solidFill>
                </a:uFill>
                <a:latin typeface="Corbel" panose="020B0503020204020204" pitchFamily="34" charset="0"/>
                <a:cs typeface="Calibri"/>
                <a:hlinkClick r:id="rId6"/>
              </a:rPr>
              <a:t> </a:t>
            </a:r>
            <a:r>
              <a:rPr lang="en-US" sz="1500" u="heavy" dirty="0">
                <a:solidFill>
                  <a:srgbClr val="007B92"/>
                </a:solidFill>
                <a:uFill>
                  <a:solidFill>
                    <a:srgbClr val="007B92"/>
                  </a:solidFill>
                </a:uFill>
                <a:latin typeface="Corbel" panose="020B0503020204020204" pitchFamily="34" charset="0"/>
                <a:cs typeface="Calibri"/>
                <a:hlinkClick r:id="rId6"/>
              </a:rPr>
              <a:t>al.,</a:t>
            </a:r>
            <a:r>
              <a:rPr lang="en-US" sz="1500" u="heavy" spc="-8" dirty="0">
                <a:solidFill>
                  <a:srgbClr val="007B92"/>
                </a:solidFill>
                <a:uFill>
                  <a:solidFill>
                    <a:srgbClr val="007B92"/>
                  </a:solidFill>
                </a:uFill>
                <a:latin typeface="Corbel" panose="020B0503020204020204" pitchFamily="34" charset="0"/>
                <a:cs typeface="Calibri"/>
                <a:hlinkClick r:id="rId6"/>
              </a:rPr>
              <a:t> </a:t>
            </a:r>
            <a:r>
              <a:rPr lang="en-US" sz="1500" u="heavy" spc="-4" dirty="0">
                <a:solidFill>
                  <a:srgbClr val="007B92"/>
                </a:solidFill>
                <a:uFill>
                  <a:solidFill>
                    <a:srgbClr val="007B92"/>
                  </a:solidFill>
                </a:uFill>
                <a:latin typeface="Corbel" panose="020B0503020204020204" pitchFamily="34" charset="0"/>
                <a:cs typeface="Calibri"/>
                <a:hlinkClick r:id="rId6"/>
              </a:rPr>
              <a:t>2020</a:t>
            </a:r>
            <a:r>
              <a:rPr lang="en-US" sz="1500" spc="-4" dirty="0">
                <a:latin typeface="Corbel" panose="020B0503020204020204" pitchFamily="34" charset="0"/>
                <a:cs typeface="Calibri"/>
              </a:rPr>
              <a:t>]</a:t>
            </a:r>
            <a:r>
              <a:rPr lang="en-US" sz="1800" spc="-4" dirty="0">
                <a:latin typeface="Corbel" panose="020B0503020204020204" pitchFamily="34" charset="0"/>
                <a:cs typeface="Calibri"/>
              </a:rPr>
              <a:t>. Why?</a:t>
            </a:r>
          </a:p>
          <a:p>
            <a:pPr lvl="1"/>
            <a:r>
              <a:rPr lang="en-US" sz="1400" dirty="0">
                <a:latin typeface="Corbel" panose="020B0503020204020204" pitchFamily="34" charset="0"/>
                <a:cs typeface="Calibri"/>
              </a:rPr>
              <a:t>RL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w/</a:t>
            </a:r>
            <a:r>
              <a:rPr lang="en-US" sz="1400" spc="-8" dirty="0">
                <a:latin typeface="Corbel" panose="020B0503020204020204" pitchFamily="34" charset="0"/>
                <a:cs typeface="Calibri"/>
              </a:rPr>
              <a:t> </a:t>
            </a:r>
            <a:r>
              <a:rPr lang="en-US" sz="1400" spc="-4" dirty="0">
                <a:latin typeface="Corbel" panose="020B0503020204020204" pitchFamily="34" charset="0"/>
                <a:cs typeface="Calibri"/>
              </a:rPr>
              <a:t>LMs</a:t>
            </a:r>
            <a:r>
              <a:rPr lang="en-US" sz="1400" spc="-11" dirty="0">
                <a:latin typeface="Corbel" panose="020B0503020204020204" pitchFamily="34" charset="0"/>
                <a:cs typeface="Calibri"/>
              </a:rPr>
              <a:t> </a:t>
            </a:r>
            <a:r>
              <a:rPr lang="en-US" sz="1400" spc="-4" dirty="0">
                <a:latin typeface="Corbel" panose="020B0503020204020204" pitchFamily="34" charset="0"/>
                <a:cs typeface="Calibri"/>
              </a:rPr>
              <a:t>has</a:t>
            </a:r>
            <a:r>
              <a:rPr lang="en-US" sz="1400" spc="-11" dirty="0">
                <a:latin typeface="Corbel" panose="020B0503020204020204" pitchFamily="34" charset="0"/>
                <a:cs typeface="Calibri"/>
              </a:rPr>
              <a:t> </a:t>
            </a:r>
            <a:r>
              <a:rPr lang="en-US" sz="1400" dirty="0">
                <a:latin typeface="Corbel" panose="020B0503020204020204" pitchFamily="34" charset="0"/>
                <a:cs typeface="Calibri"/>
              </a:rPr>
              <a:t>commonly</a:t>
            </a:r>
            <a:r>
              <a:rPr lang="en-US" sz="1400" spc="-30" dirty="0">
                <a:latin typeface="Corbel" panose="020B0503020204020204" pitchFamily="34" charset="0"/>
                <a:cs typeface="Calibri"/>
              </a:rPr>
              <a:t> </a:t>
            </a:r>
            <a:r>
              <a:rPr lang="en-US" sz="1400" spc="-4" dirty="0">
                <a:latin typeface="Corbel" panose="020B0503020204020204" pitchFamily="34" charset="0"/>
                <a:cs typeface="Calibri"/>
              </a:rPr>
              <a:t>been</a:t>
            </a:r>
            <a:r>
              <a:rPr lang="en-US" sz="1400" spc="-8" dirty="0">
                <a:latin typeface="Corbel" panose="020B0503020204020204" pitchFamily="34" charset="0"/>
                <a:cs typeface="Calibri"/>
              </a:rPr>
              <a:t> </a:t>
            </a:r>
            <a:r>
              <a:rPr lang="en-US" sz="1400" dirty="0">
                <a:latin typeface="Corbel" panose="020B0503020204020204" pitchFamily="34" charset="0"/>
                <a:cs typeface="Calibri"/>
              </a:rPr>
              <a:t>viewed as</a:t>
            </a:r>
            <a:r>
              <a:rPr lang="en-US" sz="1400" spc="-19" dirty="0">
                <a:latin typeface="Corbel" panose="020B0503020204020204" pitchFamily="34" charset="0"/>
                <a:cs typeface="Calibri"/>
              </a:rPr>
              <a:t> </a:t>
            </a:r>
            <a:r>
              <a:rPr lang="en-US" sz="1400" dirty="0">
                <a:latin typeface="Corbel" panose="020B0503020204020204" pitchFamily="34" charset="0"/>
                <a:cs typeface="Calibri"/>
              </a:rPr>
              <a:t>very </a:t>
            </a:r>
            <a:r>
              <a:rPr lang="en-US" sz="1400" spc="-4" dirty="0">
                <a:latin typeface="Corbel" panose="020B0503020204020204" pitchFamily="34" charset="0"/>
                <a:cs typeface="Calibri"/>
              </a:rPr>
              <a:t>hard </a:t>
            </a:r>
            <a:r>
              <a:rPr lang="en-US" sz="1400" spc="-398" dirty="0">
                <a:latin typeface="Corbel" panose="020B0503020204020204" pitchFamily="34" charset="0"/>
                <a:cs typeface="Calibri"/>
              </a:rPr>
              <a:t> </a:t>
            </a:r>
            <a:r>
              <a:rPr lang="en-US" sz="1400" dirty="0">
                <a:latin typeface="Corbel" panose="020B0503020204020204" pitchFamily="34" charset="0"/>
                <a:cs typeface="Calibri"/>
              </a:rPr>
              <a:t>to</a:t>
            </a:r>
            <a:r>
              <a:rPr lang="en-US" sz="1400" spc="-11" dirty="0">
                <a:latin typeface="Corbel" panose="020B0503020204020204" pitchFamily="34" charset="0"/>
                <a:cs typeface="Calibri"/>
              </a:rPr>
              <a:t> </a:t>
            </a:r>
            <a:r>
              <a:rPr lang="en-US" sz="1400" dirty="0">
                <a:latin typeface="Corbel" panose="020B0503020204020204" pitchFamily="34" charset="0"/>
                <a:cs typeface="Calibri"/>
              </a:rPr>
              <a:t>get</a:t>
            </a:r>
            <a:r>
              <a:rPr lang="en-US" sz="1400" spc="-11" dirty="0">
                <a:latin typeface="Corbel" panose="020B0503020204020204" pitchFamily="34" charset="0"/>
                <a:cs typeface="Calibri"/>
              </a:rPr>
              <a:t> </a:t>
            </a:r>
            <a:r>
              <a:rPr lang="en-US" sz="1400" dirty="0">
                <a:latin typeface="Corbel" panose="020B0503020204020204" pitchFamily="34" charset="0"/>
                <a:cs typeface="Calibri"/>
              </a:rPr>
              <a:t>right</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(still</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is!)</a:t>
            </a:r>
          </a:p>
          <a:p>
            <a:pPr lvl="1"/>
            <a:r>
              <a:rPr lang="en-US" sz="1400" dirty="0">
                <a:latin typeface="Corbel" panose="020B0503020204020204" pitchFamily="34" charset="0"/>
                <a:cs typeface="Calibri"/>
              </a:rPr>
              <a:t>RL </a:t>
            </a:r>
            <a:r>
              <a:rPr lang="en-US" sz="1400" spc="-4" dirty="0">
                <a:latin typeface="Corbel" panose="020B0503020204020204" pitchFamily="34" charset="0"/>
                <a:cs typeface="Calibri"/>
              </a:rPr>
              <a:t>algorithms </a:t>
            </a:r>
            <a:r>
              <a:rPr lang="en-US" sz="1400" dirty="0">
                <a:latin typeface="Corbel" panose="020B0503020204020204" pitchFamily="34" charset="0"/>
                <a:cs typeface="Calibri"/>
              </a:rPr>
              <a:t>that work </a:t>
            </a:r>
            <a:r>
              <a:rPr lang="en-US" sz="1400" spc="-4" dirty="0">
                <a:latin typeface="Corbel" panose="020B0503020204020204" pitchFamily="34" charset="0"/>
                <a:cs typeface="Calibri"/>
              </a:rPr>
              <a:t>for</a:t>
            </a:r>
            <a:r>
              <a:rPr lang="en-US" sz="1400" dirty="0">
                <a:latin typeface="Corbel" panose="020B0503020204020204" pitchFamily="34" charset="0"/>
                <a:cs typeface="Calibri"/>
              </a:rPr>
              <a:t> large</a:t>
            </a:r>
            <a:r>
              <a:rPr lang="en-US" sz="1400" spc="-23" dirty="0">
                <a:latin typeface="Corbel" panose="020B0503020204020204" pitchFamily="34" charset="0"/>
                <a:cs typeface="Calibri"/>
              </a:rPr>
              <a:t> </a:t>
            </a:r>
            <a:r>
              <a:rPr lang="en-US" sz="1400" spc="-4" dirty="0">
                <a:latin typeface="Corbel" panose="020B0503020204020204" pitchFamily="34" charset="0"/>
                <a:cs typeface="Calibri"/>
              </a:rPr>
              <a:t>neural</a:t>
            </a:r>
            <a:r>
              <a:rPr lang="en-US" sz="1400" spc="-15" dirty="0">
                <a:latin typeface="Corbel" panose="020B0503020204020204" pitchFamily="34" charset="0"/>
                <a:cs typeface="Calibri"/>
              </a:rPr>
              <a:t> </a:t>
            </a:r>
            <a:r>
              <a:rPr lang="en-US" sz="1400" dirty="0">
                <a:latin typeface="Corbel" panose="020B0503020204020204" pitchFamily="34" charset="0"/>
                <a:cs typeface="Calibri"/>
              </a:rPr>
              <a:t>models,</a:t>
            </a:r>
            <a:r>
              <a:rPr lang="en-US" sz="1400" spc="-23" dirty="0">
                <a:latin typeface="Corbel" panose="020B0503020204020204" pitchFamily="34" charset="0"/>
                <a:cs typeface="Calibri"/>
              </a:rPr>
              <a:t> </a:t>
            </a:r>
            <a:r>
              <a:rPr lang="en-US" sz="1400" dirty="0">
                <a:latin typeface="Corbel" panose="020B0503020204020204" pitchFamily="34" charset="0"/>
                <a:cs typeface="Calibri"/>
              </a:rPr>
              <a:t>including</a:t>
            </a:r>
            <a:r>
              <a:rPr lang="en-US" sz="1400" spc="-23" dirty="0">
                <a:latin typeface="Corbel" panose="020B0503020204020204" pitchFamily="34" charset="0"/>
                <a:cs typeface="Calibri"/>
              </a:rPr>
              <a:t> </a:t>
            </a:r>
            <a:r>
              <a:rPr lang="en-US" sz="1400" dirty="0">
                <a:latin typeface="Corbel" panose="020B0503020204020204" pitchFamily="34" charset="0"/>
                <a:cs typeface="Calibri"/>
              </a:rPr>
              <a:t>language</a:t>
            </a:r>
            <a:r>
              <a:rPr lang="en-US" sz="1400" spc="-11" dirty="0">
                <a:latin typeface="Corbel" panose="020B0503020204020204" pitchFamily="34" charset="0"/>
                <a:cs typeface="Calibri"/>
              </a:rPr>
              <a:t> </a:t>
            </a:r>
            <a:r>
              <a:rPr lang="en-US" sz="1400" dirty="0">
                <a:latin typeface="Corbel" panose="020B0503020204020204" pitchFamily="34" charset="0"/>
                <a:cs typeface="Calibri"/>
              </a:rPr>
              <a:t>models </a:t>
            </a:r>
            <a:r>
              <a:rPr lang="en-US" sz="1400" spc="-394" dirty="0">
                <a:latin typeface="Corbel" panose="020B0503020204020204" pitchFamily="34" charset="0"/>
                <a:cs typeface="Calibri"/>
              </a:rPr>
              <a:t> </a:t>
            </a:r>
            <a:r>
              <a:rPr lang="en-US" sz="1400" spc="-4" dirty="0">
                <a:latin typeface="Corbel" panose="020B0503020204020204" pitchFamily="34" charset="0"/>
                <a:cs typeface="Calibri"/>
              </a:rPr>
              <a:t>(e.g.</a:t>
            </a:r>
            <a:r>
              <a:rPr lang="en-US" sz="1400" spc="-26" dirty="0">
                <a:latin typeface="Corbel" panose="020B0503020204020204" pitchFamily="34" charset="0"/>
                <a:cs typeface="Calibri"/>
              </a:rPr>
              <a:t> </a:t>
            </a:r>
            <a:r>
              <a:rPr lang="en-US" sz="1400" spc="-4" dirty="0">
                <a:latin typeface="Corbel" panose="020B0503020204020204" pitchFamily="34" charset="0"/>
                <a:cs typeface="Calibri"/>
              </a:rPr>
              <a:t>PPO;</a:t>
            </a:r>
            <a:r>
              <a:rPr lang="en-US" sz="1400" spc="-15"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Schulman</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et</a:t>
            </a:r>
            <a:r>
              <a:rPr lang="en-US" sz="1400" u="heavy" spc="-4" dirty="0">
                <a:solidFill>
                  <a:srgbClr val="007B92"/>
                </a:solidFill>
                <a:uFill>
                  <a:solidFill>
                    <a:srgbClr val="007B92"/>
                  </a:solidFill>
                </a:uFill>
                <a:latin typeface="Corbel" panose="020B0503020204020204" pitchFamily="34" charset="0"/>
                <a:cs typeface="Calibri"/>
                <a:hlinkClick r:id="rId7"/>
              </a:rPr>
              <a:t> </a:t>
            </a:r>
            <a:r>
              <a:rPr lang="en-US" sz="1400" u="heavy" dirty="0">
                <a:solidFill>
                  <a:srgbClr val="007B92"/>
                </a:solidFill>
                <a:uFill>
                  <a:solidFill>
                    <a:srgbClr val="007B92"/>
                  </a:solidFill>
                </a:uFill>
                <a:latin typeface="Corbel" panose="020B0503020204020204" pitchFamily="34" charset="0"/>
                <a:cs typeface="Calibri"/>
                <a:hlinkClick r:id="rId7"/>
              </a:rPr>
              <a:t>al.,</a:t>
            </a:r>
            <a:r>
              <a:rPr lang="en-US" sz="1400" u="heavy" spc="-11" dirty="0">
                <a:solidFill>
                  <a:srgbClr val="007B92"/>
                </a:solidFill>
                <a:uFill>
                  <a:solidFill>
                    <a:srgbClr val="007B92"/>
                  </a:solidFill>
                </a:uFill>
                <a:latin typeface="Corbel" panose="020B0503020204020204" pitchFamily="34" charset="0"/>
                <a:cs typeface="Calibri"/>
                <a:hlinkClick r:id="rId7"/>
              </a:rPr>
              <a:t> </a:t>
            </a:r>
            <a:r>
              <a:rPr lang="en-US" sz="1400" u="heavy" spc="-4" dirty="0">
                <a:solidFill>
                  <a:srgbClr val="007B92"/>
                </a:solidFill>
                <a:uFill>
                  <a:solidFill>
                    <a:srgbClr val="007B92"/>
                  </a:solidFill>
                </a:uFill>
                <a:latin typeface="Corbel" panose="020B0503020204020204" pitchFamily="34" charset="0"/>
                <a:cs typeface="Calibri"/>
                <a:hlinkClick r:id="rId7"/>
              </a:rPr>
              <a:t>2017</a:t>
            </a:r>
            <a:r>
              <a:rPr lang="en-US" sz="1400" spc="-4" dirty="0">
                <a:latin typeface="Corbel" panose="020B0503020204020204" pitchFamily="34" charset="0"/>
                <a:cs typeface="Calibri"/>
              </a:rPr>
              <a:t>])</a:t>
            </a:r>
            <a:br>
              <a:rPr lang="en-US" sz="1400" spc="-4" dirty="0">
                <a:latin typeface="Corbel" panose="020B0503020204020204" pitchFamily="34" charset="0"/>
                <a:cs typeface="Calibri"/>
              </a:rPr>
            </a:br>
            <a:endParaRPr lang="en-US" spc="-4" dirty="0">
              <a:latin typeface="Corbel" panose="020B0503020204020204" pitchFamily="34" charset="0"/>
              <a:cs typeface="Calibri"/>
            </a:endParaRPr>
          </a:p>
          <a:p>
            <a:pPr lvl="1"/>
            <a:endParaRPr lang="en-US" dirty="0"/>
          </a:p>
        </p:txBody>
      </p:sp>
      <p:pic>
        <p:nvPicPr>
          <p:cNvPr id="5" name="object 5">
            <a:extLst>
              <a:ext uri="{FF2B5EF4-FFF2-40B4-BE49-F238E27FC236}">
                <a16:creationId xmlns:a16="http://schemas.microsoft.com/office/drawing/2014/main" id="{61042B95-BF62-7B94-ECAF-AEFE7EC61668}"/>
              </a:ext>
            </a:extLst>
          </p:cNvPr>
          <p:cNvPicPr/>
          <p:nvPr/>
        </p:nvPicPr>
        <p:blipFill>
          <a:blip r:embed="rId8"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877218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4" name="Google Shape;1804;p90"/>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05" name="Google Shape;1805;p90"/>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06" name="Google Shape;1806;p90"/>
          <p:cNvPicPr preferRelativeResize="0"/>
          <p:nvPr/>
        </p:nvPicPr>
        <p:blipFill>
          <a:blip r:embed="rId4">
            <a:alphaModFix/>
          </a:blip>
          <a:stretch>
            <a:fillRect/>
          </a:stretch>
        </p:blipFill>
        <p:spPr>
          <a:xfrm>
            <a:off x="3195388" y="2328619"/>
            <a:ext cx="5079269" cy="2669850"/>
          </a:xfrm>
          <a:prstGeom prst="rect">
            <a:avLst/>
          </a:prstGeom>
          <a:noFill/>
          <a:ln>
            <a:noFill/>
          </a:ln>
        </p:spPr>
      </p:pic>
      <p:sp>
        <p:nvSpPr>
          <p:cNvPr id="1808" name="Google Shape;1808;p90"/>
          <p:cNvSpPr txBox="1">
            <a:spLocks noGrp="1"/>
          </p:cNvSpPr>
          <p:nvPr>
            <p:ph type="body" sz="quarter" idx="16"/>
          </p:nvPr>
        </p:nvSpPr>
        <p:spPr>
          <a:prstGeom prst="rect">
            <a:avLst/>
          </a:prstGeom>
        </p:spPr>
        <p:txBody>
          <a:bodyPr spcFirstLastPara="1" wrap="square" lIns="91425" tIns="91425" rIns="91425" bIns="91425" anchor="t" anchorCtr="0">
            <a:noAutofit/>
          </a:bodyPr>
          <a:lstStyle/>
          <a:p>
            <a:pPr marL="0" indent="0">
              <a:lnSpc>
                <a:spcPct val="100000"/>
              </a:lnSpc>
              <a:buSzPts val="2300"/>
              <a:buNone/>
            </a:pPr>
            <a:r>
              <a:rPr lang="ru" sz="1500" dirty="0">
                <a:solidFill>
                  <a:srgbClr val="0097A7"/>
                </a:solidFill>
                <a:sym typeface="Helvetica Neue Light"/>
              </a:rPr>
              <a:t>50s:</a:t>
            </a:r>
            <a:r>
              <a:rPr lang="ru" sz="1500" dirty="0">
                <a:sym typeface="Helvetica Neue Light"/>
              </a:rPr>
              <a:t> the turing test</a:t>
            </a:r>
            <a:endParaRPr sz="1500" dirty="0">
              <a:sym typeface="Helvetica Neue Light"/>
            </a:endParaRPr>
          </a:p>
          <a:p>
            <a:pPr marL="0" indent="0">
              <a:lnSpc>
                <a:spcPct val="100000"/>
              </a:lnSpc>
              <a:buSzPts val="2300"/>
              <a:buNone/>
            </a:pPr>
            <a:r>
              <a:rPr lang="ru" sz="1500" dirty="0">
                <a:solidFill>
                  <a:srgbClr val="0097A7"/>
                </a:solidFill>
                <a:sym typeface="Helvetica Neue Light"/>
              </a:rPr>
              <a:t>60s:</a:t>
            </a:r>
            <a:r>
              <a:rPr lang="ru" sz="1500" dirty="0">
                <a:sym typeface="Helvetica Neue Light"/>
              </a:rPr>
              <a:t> ELIZA, chatbot for therapy</a:t>
            </a:r>
            <a:endParaRPr sz="1500" dirty="0">
              <a:sym typeface="Helvetica Neue Light"/>
            </a:endParaRPr>
          </a:p>
          <a:p>
            <a:pPr marL="0" indent="0">
              <a:lnSpc>
                <a:spcPct val="100000"/>
              </a:lnSpc>
              <a:buSzPts val="2300"/>
              <a:buNone/>
            </a:pPr>
            <a:r>
              <a:rPr lang="ru" sz="1500" dirty="0">
                <a:solidFill>
                  <a:srgbClr val="0097A7"/>
                </a:solidFill>
                <a:sym typeface="Helvetica Neue Light"/>
              </a:rPr>
              <a:t>70s-80s</a:t>
            </a:r>
            <a:r>
              <a:rPr lang="ru" sz="1500" dirty="0">
                <a:sym typeface="Helvetica Neue Light"/>
              </a:rPr>
              <a:t>: more chatbots, statistical approaches</a:t>
            </a:r>
            <a:endParaRPr sz="1500" dirty="0">
              <a:sym typeface="Helvetica Neue Light"/>
            </a:endParaRPr>
          </a:p>
          <a:p>
            <a:pPr marL="0" indent="0">
              <a:lnSpc>
                <a:spcPct val="100000"/>
              </a:lnSpc>
              <a:buSzPts val="2300"/>
              <a:buNone/>
            </a:pPr>
            <a:r>
              <a:rPr lang="ru" sz="1500" u="sng" dirty="0">
                <a:solidFill>
                  <a:srgbClr val="0097A7"/>
                </a:solidFill>
                <a:sym typeface="Helvetica Neue Light"/>
              </a:rPr>
              <a:t>90s-00s:</a:t>
            </a:r>
            <a:r>
              <a:rPr lang="ru" sz="1500" dirty="0">
                <a:solidFill>
                  <a:schemeClr val="dk1"/>
                </a:solidFill>
                <a:sym typeface="Helvetica Neue Light"/>
              </a:rPr>
              <a:t> language modeling</a:t>
            </a:r>
            <a:endParaRPr sz="1500" dirty="0">
              <a:solidFill>
                <a:schemeClr val="dk1"/>
              </a:solidFill>
              <a:sym typeface="Helvetica Neue Light"/>
            </a:endParaRPr>
          </a:p>
          <a:p>
            <a:pPr marL="0" indent="0">
              <a:lnSpc>
                <a:spcPct val="100000"/>
              </a:lnSpc>
              <a:buSzPts val="2300"/>
              <a:buNone/>
            </a:pPr>
            <a:r>
              <a:rPr lang="ru" sz="1500" u="sng" dirty="0">
                <a:solidFill>
                  <a:srgbClr val="0097A7"/>
                </a:solidFill>
                <a:sym typeface="Helvetica Neue Light"/>
              </a:rPr>
              <a:t>00s-10s:</a:t>
            </a:r>
            <a:r>
              <a:rPr lang="ru" sz="1500" dirty="0">
                <a:solidFill>
                  <a:schemeClr val="dk1"/>
                </a:solidFill>
                <a:sym typeface="Helvetica Neue Light"/>
              </a:rPr>
              <a:t> word embeddings</a:t>
            </a:r>
            <a:endParaRPr sz="1500" dirty="0">
              <a:solidFill>
                <a:schemeClr val="dk1"/>
              </a:solidFill>
              <a:sym typeface="Helvetica Neue Light"/>
            </a:endParaRPr>
          </a:p>
          <a:p>
            <a:pPr marL="0" indent="0">
              <a:lnSpc>
                <a:spcPct val="100000"/>
              </a:lnSpc>
              <a:buSzPts val="2300"/>
              <a:buNone/>
            </a:pPr>
            <a:endParaRPr sz="1500" dirty="0">
              <a:solidFill>
                <a:schemeClr val="dk1"/>
              </a:solidFill>
              <a:sym typeface="Helvetica Neue Light"/>
            </a:endParaRPr>
          </a:p>
        </p:txBody>
      </p:sp>
      <p:sp>
        <p:nvSpPr>
          <p:cNvPr id="2" name="TextBox 1">
            <a:extLst>
              <a:ext uri="{FF2B5EF4-FFF2-40B4-BE49-F238E27FC236}">
                <a16:creationId xmlns:a16="http://schemas.microsoft.com/office/drawing/2014/main" id="{7C7CE018-0DAD-4062-8A12-D7CD7EABDBD9}"/>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itle 2">
            <a:extLst>
              <a:ext uri="{FF2B5EF4-FFF2-40B4-BE49-F238E27FC236}">
                <a16:creationId xmlns:a16="http://schemas.microsoft.com/office/drawing/2014/main" id="{FB57D2E6-1145-1BF0-DA3C-1BDA9A61E4F8}"/>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object 10">
            <a:extLst>
              <a:ext uri="{FF2B5EF4-FFF2-40B4-BE49-F238E27FC236}">
                <a16:creationId xmlns:a16="http://schemas.microsoft.com/office/drawing/2014/main" id="{ABD80C85-5E2E-1258-ADA7-BFCFB3BA8062}"/>
              </a:ext>
            </a:extLst>
          </p:cNvPr>
          <p:cNvSpPr txBox="1"/>
          <p:nvPr/>
        </p:nvSpPr>
        <p:spPr>
          <a:xfrm>
            <a:off x="743712" y="2005956"/>
            <a:ext cx="2305050" cy="1856758"/>
          </a:xfrm>
          <a:prstGeom prst="rect">
            <a:avLst/>
          </a:prstGeom>
        </p:spPr>
        <p:txBody>
          <a:bodyPr vert="horz" wrap="square" lIns="0" tIns="10001" rIns="0" bIns="0" rtlCol="0">
            <a:spAutoFit/>
          </a:bodyPr>
          <a:lstStyle/>
          <a:p>
            <a:pPr marL="9525">
              <a:spcBef>
                <a:spcPts val="79"/>
              </a:spcBef>
            </a:pPr>
            <a:r>
              <a:rPr sz="1500" spc="-4" dirty="0">
                <a:latin typeface="Courier New"/>
                <a:cs typeface="Courier New"/>
              </a:rPr>
              <a:t>SAN</a:t>
            </a:r>
            <a:r>
              <a:rPr sz="1500" spc="-38"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marR="3810"/>
            <a:r>
              <a:rPr sz="1500" spc="-4" dirty="0">
                <a:latin typeface="Courier New"/>
                <a:cs typeface="Courier New"/>
              </a:rPr>
              <a:t>California</a:t>
            </a:r>
            <a:r>
              <a:rPr sz="1500" spc="30" dirty="0">
                <a:latin typeface="Courier New"/>
                <a:cs typeface="Courier New"/>
              </a:rPr>
              <a:t> </a:t>
            </a:r>
            <a:r>
              <a:rPr sz="1500" spc="-4" dirty="0">
                <a:latin typeface="Courier New"/>
                <a:cs typeface="Courier New"/>
              </a:rPr>
              <a:t>(CNN)</a:t>
            </a:r>
            <a:r>
              <a:rPr sz="1500" spc="34" dirty="0">
                <a:latin typeface="Courier New"/>
                <a:cs typeface="Courier New"/>
              </a:rPr>
              <a:t> </a:t>
            </a:r>
            <a:r>
              <a:rPr sz="1500" spc="-4" dirty="0">
                <a:latin typeface="Courier New"/>
                <a:cs typeface="Courier New"/>
              </a:rPr>
              <a:t>-- </a:t>
            </a:r>
            <a:r>
              <a:rPr sz="1500" spc="-889" dirty="0">
                <a:latin typeface="Courier New"/>
                <a:cs typeface="Courier New"/>
              </a:rPr>
              <a:t> </a:t>
            </a:r>
            <a:r>
              <a:rPr sz="1500" dirty="0">
                <a:latin typeface="Courier New"/>
                <a:cs typeface="Courier New"/>
              </a:rPr>
              <a:t>A </a:t>
            </a:r>
            <a:r>
              <a:rPr sz="1500" spc="-4" dirty="0">
                <a:latin typeface="Courier New"/>
                <a:cs typeface="Courier New"/>
              </a:rPr>
              <a:t>magnitude 4.2 </a:t>
            </a:r>
            <a:r>
              <a:rPr sz="1500" dirty="0">
                <a:latin typeface="Courier New"/>
                <a:cs typeface="Courier New"/>
              </a:rPr>
              <a:t> </a:t>
            </a:r>
            <a:r>
              <a:rPr sz="1500" spc="-4" dirty="0">
                <a:latin typeface="Courier New"/>
                <a:cs typeface="Courier New"/>
              </a:rPr>
              <a:t>earthquake</a:t>
            </a:r>
            <a:r>
              <a:rPr sz="1500" spc="-15" dirty="0">
                <a:latin typeface="Courier New"/>
                <a:cs typeface="Courier New"/>
              </a:rPr>
              <a:t> </a:t>
            </a:r>
            <a:r>
              <a:rPr sz="1500" spc="-4" dirty="0">
                <a:latin typeface="Courier New"/>
                <a:cs typeface="Courier New"/>
              </a:rPr>
              <a:t>shook</a:t>
            </a:r>
            <a:r>
              <a:rPr sz="1500" spc="-11" dirty="0">
                <a:latin typeface="Courier New"/>
                <a:cs typeface="Courier New"/>
              </a:rPr>
              <a:t> </a:t>
            </a:r>
            <a:r>
              <a:rPr sz="1500" spc="-4" dirty="0">
                <a:latin typeface="Courier New"/>
                <a:cs typeface="Courier New"/>
              </a:rPr>
              <a:t>the </a:t>
            </a:r>
            <a:r>
              <a:rPr sz="1500" spc="-889" dirty="0">
                <a:latin typeface="Courier New"/>
                <a:cs typeface="Courier New"/>
              </a:rPr>
              <a:t> </a:t>
            </a:r>
            <a:r>
              <a:rPr sz="1500" spc="-4" dirty="0">
                <a:latin typeface="Courier New"/>
                <a:cs typeface="Courier New"/>
              </a:rPr>
              <a:t>San</a:t>
            </a:r>
            <a:r>
              <a:rPr sz="1500" spc="-11" dirty="0">
                <a:latin typeface="Courier New"/>
                <a:cs typeface="Courier New"/>
              </a:rPr>
              <a:t> </a:t>
            </a:r>
            <a:r>
              <a:rPr sz="1500" spc="-4" dirty="0">
                <a:latin typeface="Courier New"/>
                <a:cs typeface="Courier New"/>
              </a:rPr>
              <a:t>Francisco</a:t>
            </a:r>
            <a:endParaRPr sz="1500" dirty="0">
              <a:latin typeface="Courier New"/>
              <a:cs typeface="Courier New"/>
            </a:endParaRPr>
          </a:p>
          <a:p>
            <a:pPr marL="9525"/>
            <a:r>
              <a:rPr sz="1500" spc="-4" dirty="0">
                <a:latin typeface="Courier New"/>
                <a:cs typeface="Courier New"/>
              </a:rPr>
              <a:t>...</a:t>
            </a:r>
            <a:endParaRPr sz="1500" dirty="0">
              <a:latin typeface="Courier New"/>
              <a:cs typeface="Courier New"/>
            </a:endParaRPr>
          </a:p>
          <a:p>
            <a:pPr marL="9525" marR="346234"/>
            <a:r>
              <a:rPr sz="1500" spc="-4" dirty="0">
                <a:latin typeface="Courier New"/>
                <a:cs typeface="Courier New"/>
              </a:rPr>
              <a:t>overturn</a:t>
            </a:r>
            <a:r>
              <a:rPr sz="1500" spc="-45" dirty="0">
                <a:latin typeface="Courier New"/>
                <a:cs typeface="Courier New"/>
              </a:rPr>
              <a:t> </a:t>
            </a:r>
            <a:r>
              <a:rPr sz="1500" spc="-4" dirty="0">
                <a:latin typeface="Courier New"/>
                <a:cs typeface="Courier New"/>
              </a:rPr>
              <a:t>unstable </a:t>
            </a:r>
            <a:r>
              <a:rPr sz="1500" spc="-889" dirty="0">
                <a:latin typeface="Courier New"/>
                <a:cs typeface="Courier New"/>
              </a:rPr>
              <a:t> </a:t>
            </a:r>
            <a:r>
              <a:rPr sz="1500" spc="-4" dirty="0">
                <a:latin typeface="Courier New"/>
                <a:cs typeface="Courier New"/>
              </a:rPr>
              <a:t>objects.</a:t>
            </a:r>
            <a:endParaRPr sz="1500"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289971BD-3D8E-A1B2-BBFC-53D22A13799B}"/>
                  </a:ext>
                </a:extLst>
              </p:cNvPr>
              <p:cNvSpPr txBox="1"/>
              <p:nvPr/>
            </p:nvSpPr>
            <p:spPr>
              <a:xfrm>
                <a:off x="3630263" y="1978810"/>
                <a:ext cx="20193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An</a:t>
                </a:r>
                <a:r>
                  <a:rPr lang="en-US" sz="1500" spc="-26" dirty="0">
                    <a:latin typeface="Courier New"/>
                    <a:cs typeface="Courier New"/>
                  </a:rPr>
                  <a:t> </a:t>
                </a:r>
                <a:r>
                  <a:rPr lang="en-US" sz="1500" spc="-4" dirty="0">
                    <a:latin typeface="Courier New"/>
                    <a:cs typeface="Courier New"/>
                  </a:rPr>
                  <a:t>earthquake</a:t>
                </a:r>
                <a:r>
                  <a:rPr lang="en-US" sz="1500" spc="-23" dirty="0">
                    <a:latin typeface="Courier New"/>
                    <a:cs typeface="Courier New"/>
                  </a:rPr>
                  <a:t> </a:t>
                </a:r>
                <a:r>
                  <a:rPr lang="en-US" sz="1500" spc="-4" dirty="0">
                    <a:latin typeface="Courier New"/>
                    <a:cs typeface="Courier New"/>
                  </a:rPr>
                  <a:t>hit </a:t>
                </a:r>
                <a:r>
                  <a:rPr lang="en-US" sz="1500" spc="-889" dirty="0">
                    <a:latin typeface="Courier New"/>
                    <a:cs typeface="Courier New"/>
                  </a:rPr>
                  <a:t> </a:t>
                </a:r>
                <a:r>
                  <a:rPr lang="en-US" sz="1500" spc="-4" dirty="0">
                    <a:latin typeface="Courier New"/>
                    <a:cs typeface="Courier New"/>
                  </a:rPr>
                  <a:t>San</a:t>
                </a:r>
                <a:r>
                  <a:rPr lang="en-US" sz="1500" spc="-19" dirty="0">
                    <a:latin typeface="Courier New"/>
                    <a:cs typeface="Courier New"/>
                  </a:rPr>
                  <a:t> </a:t>
                </a:r>
                <a:r>
                  <a:rPr lang="en-US" sz="1500" spc="-4" dirty="0">
                    <a:latin typeface="Courier New"/>
                    <a:cs typeface="Courier New"/>
                  </a:rPr>
                  <a:t>Francisco.</a:t>
                </a:r>
                <a:endParaRPr lang="en-US" sz="1500" dirty="0">
                  <a:latin typeface="Courier New"/>
                  <a:cs typeface="Courier New"/>
                </a:endParaRPr>
              </a:p>
              <a:p>
                <a:pPr marL="38100" marR="146209"/>
                <a:r>
                  <a:rPr lang="en-US" sz="1500" spc="-4" dirty="0">
                    <a:latin typeface="Courier New"/>
                    <a:cs typeface="Courier New"/>
                  </a:rPr>
                  <a:t>There was minor </a:t>
                </a:r>
                <a:r>
                  <a:rPr lang="en-US" sz="1500" spc="-893" dirty="0">
                    <a:latin typeface="Courier New"/>
                    <a:cs typeface="Courier New"/>
                  </a:rPr>
                  <a:t> </a:t>
                </a:r>
                <a:r>
                  <a:rPr lang="en-US" sz="1500" spc="-4" dirty="0">
                    <a:latin typeface="Courier New"/>
                    <a:cs typeface="Courier New"/>
                  </a:rPr>
                  <a:t>property</a:t>
                </a:r>
                <a:r>
                  <a:rPr lang="en-US" sz="1500" spc="-49" dirty="0">
                    <a:latin typeface="Courier New"/>
                    <a:cs typeface="Courier New"/>
                  </a:rPr>
                  <a:t> </a:t>
                </a:r>
                <a:r>
                  <a:rPr lang="en-US" sz="1500" spc="-4" dirty="0">
                    <a:latin typeface="Courier New"/>
                    <a:cs typeface="Courier New"/>
                  </a:rPr>
                  <a:t>damage, </a:t>
                </a:r>
                <a:r>
                  <a:rPr lang="en-US" sz="1500" spc="-889" dirty="0">
                    <a:latin typeface="Courier New"/>
                    <a:cs typeface="Courier New"/>
                  </a:rPr>
                  <a:t> </a:t>
                </a:r>
                <a:r>
                  <a:rPr lang="en-US" sz="1500" dirty="0">
                    <a:latin typeface="Courier New"/>
                    <a:cs typeface="Courier New"/>
                  </a:rPr>
                  <a:t>but</a:t>
                </a:r>
                <a:r>
                  <a:rPr lang="en-US" sz="1500" spc="-30" dirty="0">
                    <a:latin typeface="Courier New"/>
                    <a:cs typeface="Courier New"/>
                  </a:rPr>
                  <a:t> </a:t>
                </a:r>
                <a:r>
                  <a:rPr lang="en-US" sz="1500" dirty="0">
                    <a:latin typeface="Courier New"/>
                    <a:cs typeface="Courier New"/>
                  </a:rPr>
                  <a:t>no</a:t>
                </a:r>
                <a:r>
                  <a:rPr lang="en-US" sz="1500" spc="-26" dirty="0">
                    <a:latin typeface="Courier New"/>
                    <a:cs typeface="Courier New"/>
                  </a:rPr>
                  <a:t> </a:t>
                </a:r>
                <a:r>
                  <a:rPr lang="en-US" sz="1500" spc="-4" dirty="0">
                    <a:latin typeface="Courier New"/>
                    <a:cs typeface="Courier New"/>
                  </a:rPr>
                  <a:t>injuries.</a:t>
                </a:r>
                <a:endParaRPr lang="en-US" sz="1500"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1</m:t>
                          </m:r>
                        </m:sub>
                      </m:sSub>
                    </m:oMath>
                  </m:oMathPara>
                </a14:m>
                <a:br>
                  <a:rPr lang="en-US" sz="2000" baseline="-15366" dirty="0">
                    <a:latin typeface="Cambria Math"/>
                    <a:cs typeface="Cambria Math"/>
                  </a:rPr>
                </a:br>
                <a:endParaRPr lang="fa-IR" sz="2000" baseline="-15366" dirty="0">
                  <a:latin typeface="Cambria Math"/>
                  <a:cs typeface="Cambria Math"/>
                </a:endParaRPr>
              </a:p>
              <a:p>
                <a:pPr marR="130969" algn="ctr">
                  <a:tabLst>
                    <a:tab pos="329088" algn="l"/>
                    <a:tab pos="808196"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1</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=0.8</m:t>
                      </m:r>
                    </m:oMath>
                  </m:oMathPara>
                </a14:m>
                <a:endParaRPr lang="fa-IR" sz="2000" dirty="0">
                  <a:latin typeface="Cambria Math"/>
                  <a:cs typeface="Cambria Math"/>
                </a:endParaRPr>
              </a:p>
            </p:txBody>
          </p:sp>
        </mc:Choice>
        <mc:Fallback xmlns="">
          <p:sp>
            <p:nvSpPr>
              <p:cNvPr id="5" name="object 12">
                <a:extLst>
                  <a:ext uri="{FF2B5EF4-FFF2-40B4-BE49-F238E27FC236}">
                    <a16:creationId xmlns:a16="http://schemas.microsoft.com/office/drawing/2014/main" id="{289971BD-3D8E-A1B2-BBFC-53D22A13799B}"/>
                  </a:ext>
                </a:extLst>
              </p:cNvPr>
              <p:cNvSpPr txBox="1">
                <a:spLocks noRot="1" noChangeAspect="1" noMove="1" noResize="1" noEditPoints="1" noAdjustHandles="1" noChangeArrowheads="1" noChangeShapeType="1" noTextEdit="1"/>
              </p:cNvSpPr>
              <p:nvPr/>
            </p:nvSpPr>
            <p:spPr>
              <a:xfrm>
                <a:off x="3630263" y="1978810"/>
                <a:ext cx="2019300" cy="2080474"/>
              </a:xfrm>
              <a:prstGeom prst="rect">
                <a:avLst/>
              </a:prstGeom>
              <a:blipFill>
                <a:blip r:embed="rId3"/>
                <a:stretch>
                  <a:fillRect l="-4403" t="-3049" r="-8805" b="-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8164155D-C266-1E8E-D5BB-0A9C635B9CE0}"/>
                  </a:ext>
                </a:extLst>
              </p:cNvPr>
              <p:cNvSpPr txBox="1"/>
              <p:nvPr/>
            </p:nvSpPr>
            <p:spPr>
              <a:xfrm>
                <a:off x="6248591" y="1939340"/>
                <a:ext cx="2247900" cy="2080474"/>
              </a:xfrm>
              <a:prstGeom prst="rect">
                <a:avLst/>
              </a:prstGeom>
            </p:spPr>
            <p:txBody>
              <a:bodyPr vert="horz" wrap="square" lIns="0" tIns="10001" rIns="0" bIns="0" rtlCol="0">
                <a:spAutoFit/>
              </a:bodyPr>
              <a:lstStyle/>
              <a:p>
                <a:pPr marL="38100" marR="32385">
                  <a:spcBef>
                    <a:spcPts val="79"/>
                  </a:spcBef>
                </a:pPr>
                <a:r>
                  <a:rPr lang="en-US" sz="1500" spc="-4" dirty="0">
                    <a:latin typeface="Courier New"/>
                    <a:cs typeface="Courier New"/>
                  </a:rPr>
                  <a:t>The Bay Area has </a:t>
                </a:r>
                <a:r>
                  <a:rPr lang="en-US" sz="1500" dirty="0">
                    <a:latin typeface="Courier New"/>
                    <a:cs typeface="Courier New"/>
                  </a:rPr>
                  <a:t> </a:t>
                </a:r>
                <a:r>
                  <a:rPr lang="en-US" sz="1500" spc="-4" dirty="0">
                    <a:latin typeface="Courier New"/>
                    <a:cs typeface="Courier New"/>
                  </a:rPr>
                  <a:t>good</a:t>
                </a:r>
                <a:r>
                  <a:rPr lang="en-US" sz="1500" spc="-19" dirty="0">
                    <a:latin typeface="Courier New"/>
                    <a:cs typeface="Courier New"/>
                  </a:rPr>
                  <a:t> </a:t>
                </a:r>
                <a:r>
                  <a:rPr lang="en-US" sz="1500" spc="-4" dirty="0">
                    <a:latin typeface="Courier New"/>
                    <a:cs typeface="Courier New"/>
                  </a:rPr>
                  <a:t>weather</a:t>
                </a:r>
                <a:r>
                  <a:rPr lang="en-US" sz="1500" spc="-15" dirty="0">
                    <a:latin typeface="Courier New"/>
                    <a:cs typeface="Courier New"/>
                  </a:rPr>
                  <a:t> </a:t>
                </a:r>
                <a:r>
                  <a:rPr lang="en-US" sz="1500" spc="-4" dirty="0">
                    <a:latin typeface="Courier New"/>
                    <a:cs typeface="Courier New"/>
                  </a:rPr>
                  <a:t>but</a:t>
                </a:r>
                <a:r>
                  <a:rPr lang="en-US" sz="1500" spc="-15" dirty="0">
                    <a:latin typeface="Courier New"/>
                    <a:cs typeface="Courier New"/>
                  </a:rPr>
                  <a:t> </a:t>
                </a:r>
                <a:r>
                  <a:rPr lang="en-US" sz="1500" spc="-4" dirty="0">
                    <a:latin typeface="Courier New"/>
                    <a:cs typeface="Courier New"/>
                  </a:rPr>
                  <a:t>is </a:t>
                </a:r>
                <a:r>
                  <a:rPr lang="en-US" sz="1500" spc="-889" dirty="0">
                    <a:latin typeface="Courier New"/>
                    <a:cs typeface="Courier New"/>
                  </a:rPr>
                  <a:t> </a:t>
                </a:r>
                <a:r>
                  <a:rPr lang="en-US" sz="1500" spc="-4" dirty="0">
                    <a:latin typeface="Courier New"/>
                    <a:cs typeface="Courier New"/>
                  </a:rPr>
                  <a:t>prone</a:t>
                </a:r>
                <a:r>
                  <a:rPr lang="en-US" sz="1500" spc="49" dirty="0">
                    <a:latin typeface="Courier New"/>
                    <a:cs typeface="Courier New"/>
                  </a:rPr>
                  <a:t> </a:t>
                </a:r>
                <a:r>
                  <a:rPr lang="en-US" sz="1500" spc="-4" dirty="0">
                    <a:latin typeface="Courier New"/>
                    <a:cs typeface="Courier New"/>
                  </a:rPr>
                  <a:t>to </a:t>
                </a:r>
                <a:r>
                  <a:rPr lang="en-US" sz="1500" dirty="0">
                    <a:latin typeface="Courier New"/>
                    <a:cs typeface="Courier New"/>
                  </a:rPr>
                  <a:t> </a:t>
                </a:r>
                <a:r>
                  <a:rPr lang="en-US" sz="1500" spc="-4" dirty="0">
                    <a:latin typeface="Courier New"/>
                    <a:cs typeface="Courier New"/>
                  </a:rPr>
                  <a:t>earthquakes and </a:t>
                </a:r>
                <a:r>
                  <a:rPr lang="en-US" sz="1500" dirty="0">
                    <a:latin typeface="Courier New"/>
                    <a:cs typeface="Courier New"/>
                  </a:rPr>
                  <a:t> </a:t>
                </a:r>
                <a:r>
                  <a:rPr lang="en-US" sz="1500" spc="-4" dirty="0">
                    <a:latin typeface="Courier New"/>
                    <a:cs typeface="Courier New"/>
                  </a:rPr>
                  <a:t>wildfires.</a:t>
                </a:r>
                <a:endParaRPr lang="en-US" sz="1500"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fa-IR" sz="2000" b="0" i="1" smtClean="0">
                              <a:latin typeface="Cambria Math" panose="02040503050406030204" pitchFamily="18" charset="0"/>
                            </a:rPr>
                            <m:t>𝑠</m:t>
                          </m:r>
                        </m:e>
                        <m:sub>
                          <m:r>
                            <a:rPr lang="en-US" sz="2000" b="0" i="1" smtClean="0">
                              <a:latin typeface="Cambria Math" panose="02040503050406030204" pitchFamily="18" charset="0"/>
                            </a:rPr>
                            <m:t>2</m:t>
                          </m:r>
                        </m:sub>
                      </m:sSub>
                    </m:oMath>
                  </m:oMathPara>
                </a14:m>
                <a:endParaRPr lang="fa-IR" sz="2000" baseline="-15366" dirty="0">
                  <a:latin typeface="Cambria Math"/>
                  <a:cs typeface="Cambria Math"/>
                </a:endParaRPr>
              </a:p>
              <a:p>
                <a:pPr marR="334328" algn="ctr">
                  <a:tabLst>
                    <a:tab pos="329088" algn="l"/>
                    <a:tab pos="814864"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2000" b="0" i="1" smtClean="0">
                          <a:solidFill>
                            <a:srgbClr val="0E0CC0"/>
                          </a:solidFill>
                          <a:latin typeface="Cambria Math" panose="02040503050406030204" pitchFamily="18" charset="0"/>
                        </a:rPr>
                        <m:t>𝑅</m:t>
                      </m:r>
                      <m:d>
                        <m:dPr>
                          <m:ctrlPr>
                            <a:rPr lang="fa-IR" sz="2000" b="0" i="1" smtClean="0">
                              <a:solidFill>
                                <a:srgbClr val="0E0CC0"/>
                              </a:solidFill>
                              <a:latin typeface="Cambria Math" panose="02040503050406030204" pitchFamily="18" charset="0"/>
                            </a:rPr>
                          </m:ctrlPr>
                        </m:dPr>
                        <m:e>
                          <m:sSub>
                            <m:sSubPr>
                              <m:ctrlPr>
                                <a:rPr lang="fa-IR" sz="2000" b="0" i="1" smtClean="0">
                                  <a:solidFill>
                                    <a:srgbClr val="0E0CC0"/>
                                  </a:solidFill>
                                  <a:latin typeface="Cambria Math" panose="02040503050406030204" pitchFamily="18" charset="0"/>
                                </a:rPr>
                              </m:ctrlPr>
                            </m:sSubPr>
                            <m:e>
                              <m:r>
                                <a:rPr lang="fa-IR" sz="2000" b="0" i="1" smtClean="0">
                                  <a:solidFill>
                                    <a:srgbClr val="0E0CC0"/>
                                  </a:solidFill>
                                  <a:latin typeface="Cambria Math" panose="02040503050406030204" pitchFamily="18" charset="0"/>
                                </a:rPr>
                                <m:t>𝑠</m:t>
                              </m:r>
                            </m:e>
                            <m:sub>
                              <m:r>
                                <a:rPr lang="fa-IR" sz="2000" b="0" i="1" smtClean="0">
                                  <a:solidFill>
                                    <a:srgbClr val="0E0CC0"/>
                                  </a:solidFill>
                                  <a:latin typeface="Cambria Math" panose="02040503050406030204" pitchFamily="18" charset="0"/>
                                </a:rPr>
                                <m:t>2</m:t>
                              </m:r>
                            </m:sub>
                          </m:sSub>
                          <m:r>
                            <a:rPr lang="en-US" sz="2000" b="0" i="1" smtClean="0">
                              <a:solidFill>
                                <a:srgbClr val="0E0CC0"/>
                              </a:solidFill>
                              <a:latin typeface="Cambria Math" panose="02040503050406030204" pitchFamily="18" charset="0"/>
                            </a:rPr>
                            <m:t>;</m:t>
                          </m:r>
                          <m:r>
                            <a:rPr lang="en-US" sz="2000" b="0" i="1" smtClean="0">
                              <a:solidFill>
                                <a:srgbClr val="0E0CC0"/>
                              </a:solidFill>
                              <a:latin typeface="Cambria Math" panose="02040503050406030204" pitchFamily="18" charset="0"/>
                            </a:rPr>
                            <m:t>𝑝</m:t>
                          </m:r>
                        </m:e>
                      </m:d>
                      <m:r>
                        <a:rPr lang="fa-IR" sz="2000" b="0" i="1" smtClean="0">
                          <a:latin typeface="Cambria Math" panose="02040503050406030204" pitchFamily="18" charset="0"/>
                        </a:rPr>
                        <m:t>=1.2</m:t>
                      </m:r>
                    </m:oMath>
                  </m:oMathPara>
                </a14:m>
                <a:endParaRPr lang="fa-IR" sz="2000" dirty="0">
                  <a:latin typeface="Cambria Math"/>
                  <a:cs typeface="Cambria Math"/>
                </a:endParaRPr>
              </a:p>
            </p:txBody>
          </p:sp>
        </mc:Choice>
        <mc:Fallback xmlns="">
          <p:sp>
            <p:nvSpPr>
              <p:cNvPr id="6" name="object 14">
                <a:extLst>
                  <a:ext uri="{FF2B5EF4-FFF2-40B4-BE49-F238E27FC236}">
                    <a16:creationId xmlns:a16="http://schemas.microsoft.com/office/drawing/2014/main" id="{8164155D-C266-1E8E-D5BB-0A9C635B9CE0}"/>
                  </a:ext>
                </a:extLst>
              </p:cNvPr>
              <p:cNvSpPr txBox="1">
                <a:spLocks noRot="1" noChangeAspect="1" noMove="1" noResize="1" noEditPoints="1" noAdjustHandles="1" noChangeArrowheads="1" noChangeShapeType="1" noTextEdit="1"/>
              </p:cNvSpPr>
              <p:nvPr/>
            </p:nvSpPr>
            <p:spPr>
              <a:xfrm>
                <a:off x="6248591" y="1939340"/>
                <a:ext cx="2247900" cy="2080474"/>
              </a:xfrm>
              <a:prstGeom prst="rect">
                <a:avLst/>
              </a:prstGeom>
              <a:blipFill>
                <a:blip r:embed="rId4"/>
                <a:stretch>
                  <a:fillRect l="-3933" t="-2424" r="-7865" b="-606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DB15A58-CDD3-2F03-ABBB-7A89900AD297}"/>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3661114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233307"/>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233307"/>
                <a:ext cx="3037974" cy="800055"/>
              </a:xfrm>
              <a:prstGeom prst="wedgeRoundRectCallout">
                <a:avLst>
                  <a:gd name="adj1" fmla="val -55168"/>
                  <a:gd name="adj2" fmla="val -18088"/>
                  <a:gd name="adj3" fmla="val 16667"/>
                </a:avLst>
              </a:prstGeom>
              <a:blipFill>
                <a:blip r:embed="rId4"/>
                <a:stretch>
                  <a:fillRect b="-4478"/>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324122"/>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p:spTree>
    <p:extLst>
      <p:ext uri="{BB962C8B-B14F-4D97-AF65-F5344CB8AC3E}">
        <p14:creationId xmlns:p14="http://schemas.microsoft.com/office/powerpoint/2010/main" val="55466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dirty="0"/>
              <a:t>Reward Model ~ Human Preference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normAutofit fontScale="92500"/>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a:rPr lang="en-US" b="0" i="1" smtClean="0">
                            <a:solidFill>
                              <a:srgbClr val="0E0CC0"/>
                            </a:solidFill>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prompt </a:t>
                </a:r>
                <a14:m>
                  <m:oMath xmlns:m="http://schemas.openxmlformats.org/officeDocument/2006/math">
                    <m:r>
                      <a:rPr lang="en-US" i="1">
                        <a:latin typeface="Cambria Math" panose="02040503050406030204" pitchFamily="18" charset="0"/>
                      </a:rPr>
                      <m:t>𝑝</m:t>
                    </m:r>
                  </m:oMath>
                </a14:m>
                <a:endParaRPr lang="en-US" dirty="0"/>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r>
                  <a:rPr lang="en-US" dirty="0"/>
                  <a:t>What we need to do: </a:t>
                </a:r>
              </a:p>
              <a:p>
                <a:pPr lvl="1"/>
                <a:r>
                  <a:rPr lang="en-US" sz="1800" dirty="0"/>
                  <a:t>(1) Find the best generative model </a:t>
                </a:r>
                <a14:m>
                  <m:oMath xmlns:m="http://schemas.openxmlformats.org/officeDocument/2006/math">
                    <m:sSub>
                      <m:sSubPr>
                        <m:ctrlPr>
                          <a:rPr lang="en-US" sz="1800" i="1">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oMath>
                </a14:m>
                <a:r>
                  <a:rPr lang="en-US" sz="1800" dirty="0"/>
                  <a:t> that maximizes the expected reward: </a:t>
                </a:r>
              </a:p>
              <a:p>
                <a:endParaRPr lang="en-US" dirty="0"/>
              </a:p>
              <a:p>
                <a:endParaRPr lang="en-US" dirty="0"/>
              </a:p>
              <a:p>
                <a:pPr lvl="1"/>
                <a:r>
                  <a:rPr lang="en-US" sz="1800" dirty="0"/>
                  <a:t>(2) We also need to estimate the reward function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14" t="-1235" b="-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5306F0-5629-15B5-EC46-60411C07E313}"/>
                  </a:ext>
                </a:extLst>
              </p:cNvPr>
              <p:cNvSpPr txBox="1"/>
              <p:nvPr/>
            </p:nvSpPr>
            <p:spPr>
              <a:xfrm>
                <a:off x="2118360" y="2242136"/>
                <a:ext cx="4572000" cy="568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fa-IR" sz="2800" b="0" i="1" smtClean="0">
                              <a:latin typeface="Cambria Math" panose="02040503050406030204" pitchFamily="18" charset="0"/>
                              <a:ea typeface="Cambria Math" panose="02040503050406030204" pitchFamily="18" charset="0"/>
                            </a:rPr>
                            <m:t>𝔼</m:t>
                          </m:r>
                        </m:e>
                        <m:sub>
                          <m:acc>
                            <m:accPr>
                              <m:chr m:val="̂"/>
                              <m:ctrlPr>
                                <a:rPr lang="en-US" sz="2800" i="1">
                                  <a:latin typeface="Cambria Math" panose="02040503050406030204" pitchFamily="18" charset="0"/>
                                </a:rPr>
                              </m:ctrlPr>
                            </m:accPr>
                            <m:e>
                              <m:r>
                                <a:rPr lang="en-US" sz="2800" i="1">
                                  <a:latin typeface="Cambria Math" panose="02040503050406030204" pitchFamily="18" charset="0"/>
                                </a:rPr>
                                <m:t>𝑠</m:t>
                              </m:r>
                            </m:e>
                          </m:acc>
                          <m:r>
                            <a:rPr lang="en-US" sz="2800" b="0" i="1" smtClean="0">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𝑝</m:t>
                              </m:r>
                            </m:e>
                            <m:sub>
                              <m:r>
                                <a:rPr lang="en-US" sz="2800" i="1">
                                  <a:solidFill>
                                    <a:srgbClr val="00B050"/>
                                  </a:solidFill>
                                  <a:latin typeface="Cambria Math" panose="02040503050406030204" pitchFamily="18" charset="0"/>
                                </a:rPr>
                                <m:t>𝜃</m:t>
                              </m:r>
                            </m:sub>
                          </m:sSub>
                        </m:sub>
                      </m:sSub>
                      <m:d>
                        <m:dPr>
                          <m:begChr m:val="["/>
                          <m:endChr m:val="]"/>
                          <m:ctrlPr>
                            <a:rPr lang="fa-IR" sz="2800" b="0" i="1" smtClean="0">
                              <a:latin typeface="Cambria Math" panose="02040503050406030204" pitchFamily="18" charset="0"/>
                            </a:rPr>
                          </m:ctrlPr>
                        </m:dPr>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acc>
                                <m:accPr>
                                  <m:chr m:val="̂"/>
                                  <m:ctrlPr>
                                    <a:rPr lang="en-US" sz="2800" b="0" i="1" smtClean="0">
                                      <a:solidFill>
                                        <a:srgbClr val="0E0CC0"/>
                                      </a:solidFill>
                                      <a:latin typeface="Cambria Math" panose="02040503050406030204" pitchFamily="18" charset="0"/>
                                    </a:rPr>
                                  </m:ctrlPr>
                                </m:accPr>
                                <m:e>
                                  <m:r>
                                    <a:rPr lang="en-US" sz="2800" i="1">
                                      <a:solidFill>
                                        <a:srgbClr val="0E0CC0"/>
                                      </a:solidFill>
                                      <a:latin typeface="Cambria Math" panose="02040503050406030204" pitchFamily="18" charset="0"/>
                                    </a:rPr>
                                    <m:t>𝑠</m:t>
                                  </m:r>
                                </m:e>
                              </m:acc>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e>
                      </m:d>
                    </m:oMath>
                  </m:oMathPara>
                </a14:m>
                <a:endParaRPr lang="en-US" sz="2800" dirty="0"/>
              </a:p>
            </p:txBody>
          </p:sp>
        </mc:Choice>
        <mc:Fallback xmlns="">
          <p:sp>
            <p:nvSpPr>
              <p:cNvPr id="9" name="TextBox 8">
                <a:extLst>
                  <a:ext uri="{FF2B5EF4-FFF2-40B4-BE49-F238E27FC236}">
                    <a16:creationId xmlns:a16="http://schemas.microsoft.com/office/drawing/2014/main" id="{FC5306F0-5629-15B5-EC46-60411C07E313}"/>
                  </a:ext>
                </a:extLst>
              </p:cNvPr>
              <p:cNvSpPr txBox="1">
                <a:spLocks noRot="1" noChangeAspect="1" noMove="1" noResize="1" noEditPoints="1" noAdjustHandles="1" noChangeArrowheads="1" noChangeShapeType="1" noTextEdit="1"/>
              </p:cNvSpPr>
              <p:nvPr/>
            </p:nvSpPr>
            <p:spPr>
              <a:xfrm>
                <a:off x="2118360" y="2242136"/>
                <a:ext cx="4572000" cy="568169"/>
              </a:xfrm>
              <a:prstGeom prst="rect">
                <a:avLst/>
              </a:prstGeom>
              <a:blipFill>
                <a:blip r:embed="rId3"/>
                <a:stretch>
                  <a:fillRect t="-434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2202180" y="3544225"/>
                <a:ext cx="4572000"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r>
                        <a:rPr lang="en-US" sz="2400" b="0" i="0" smtClean="0">
                          <a:latin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fa-IR" sz="2400" b="0" i="1" smtClean="0">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b="0" i="1" smtClean="0">
                              <a:latin typeface="Cambria Math" panose="02040503050406030204" pitchFamily="18" charset="0"/>
                            </a:rPr>
                            <m:t>~</m:t>
                          </m:r>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b="0" i="1" smtClean="0">
                              <a:latin typeface="Cambria Math" panose="02040503050406030204" pitchFamily="18" charset="0"/>
                            </a:rPr>
                          </m:ctrlPr>
                        </m:dPr>
                        <m:e>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b="0" i="1" smtClean="0">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e>
                      </m:d>
                    </m:oMath>
                  </m:oMathPara>
                </a14:m>
                <a:endParaRPr lang="en-US" sz="2400" dirty="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2202180" y="3544225"/>
                <a:ext cx="4572000" cy="524118"/>
              </a:xfrm>
              <a:prstGeom prst="rect">
                <a:avLst/>
              </a:prstGeom>
              <a:blipFill>
                <a:blip r:embed="rId4"/>
                <a:stretch>
                  <a:fillRect t="-4651" b="-116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1710174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dirty="0"/>
              <a:t>Optimizing the Policy Function (Generative Model)</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pc="-4" dirty="0">
                <a:solidFill>
                  <a:srgbClr val="C00000"/>
                </a:solidFill>
                <a:latin typeface="Corbel" panose="020B0503020204020204" pitchFamily="34" charset="0"/>
                <a:cs typeface="Calibri"/>
              </a:rPr>
              <a:t>Turns out that we can write this “gradient of expectation” to a simpler form.</a:t>
            </a:r>
            <a:endParaRPr lang="en-US" sz="1800" spc="-4" dirty="0">
              <a:solidFill>
                <a:srgbClr val="C00000"/>
              </a:solidFill>
              <a:latin typeface="Corbel" panose="020B0503020204020204" pitchFamily="34" charset="0"/>
              <a:cs typeface="Calibri"/>
            </a:endParaRPr>
          </a:p>
          <a:p>
            <a:endParaRPr lang="en-US" spc="-4"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3"/>
                <a:stretch>
                  <a:fillRect t="-2857"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3147059" y="2901061"/>
            <a:ext cx="2186029" cy="572700"/>
          </a:xfrm>
          <a:prstGeom prst="wedgeRoundRectCallout">
            <a:avLst>
              <a:gd name="adj1" fmla="val 32237"/>
              <a:gd name="adj2" fmla="val -7481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How do we estimate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92617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p:txBody>
              <a:bodyPr>
                <a:normAutofit fontScale="92500" lnSpcReduction="20000"/>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dirty="0">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dirty="0">
                    <a:solidFill>
                      <a:schemeClr val="tx1"/>
                    </a:solidFill>
                  </a:rPr>
                  <a:t>:</a:t>
                </a:r>
              </a:p>
              <a:p>
                <a:endParaRPr lang="en-US" sz="1800" spc="-4" dirty="0">
                  <a:latin typeface="Corbel" panose="020B0503020204020204" pitchFamily="34" charset="0"/>
                  <a:cs typeface="Calibri"/>
                </a:endParaRPr>
              </a:p>
              <a:p>
                <a:pPr marL="114300" indent="0">
                  <a:buNone/>
                </a:pPr>
                <a:endParaRPr lang="en-US" spc="-4" dirty="0">
                  <a:latin typeface="Corbel" panose="020B0503020204020204" pitchFamily="34" charset="0"/>
                  <a:cs typeface="Calibri"/>
                </a:endParaRPr>
              </a:p>
              <a:p>
                <a:r>
                  <a:rPr lang="en-US" sz="1800" dirty="0">
                    <a:solidFill>
                      <a:schemeClr val="tx1"/>
                    </a:solidFill>
                    <a:latin typeface="Corbel" panose="020B0503020204020204" pitchFamily="34" charset="0"/>
                    <a:cs typeface="Calibri"/>
                  </a:rPr>
                  <a:t>This is </a:t>
                </a:r>
                <a:r>
                  <a:rPr lang="en-US" sz="1800" spc="-4" dirty="0">
                    <a:solidFill>
                      <a:srgbClr val="C00000"/>
                    </a:solidFill>
                    <a:latin typeface="Corbel" panose="020B0503020204020204" pitchFamily="34" charset="0"/>
                    <a:cs typeface="Calibri"/>
                  </a:rPr>
                  <a:t>Policy gradient</a:t>
                </a:r>
                <a:r>
                  <a:rPr lang="en-US" spc="-4"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an approach for </a:t>
                </a:r>
                <a:r>
                  <a:rPr lang="en-US" sz="1800" dirty="0">
                    <a:solidFill>
                      <a:schemeClr val="tx1"/>
                    </a:solidFill>
                    <a:latin typeface="Corbel" panose="020B0503020204020204" pitchFamily="34" charset="0"/>
                    <a:cs typeface="Calibri"/>
                  </a:rPr>
                  <a:t>estimating</a:t>
                </a:r>
                <a:r>
                  <a:rPr lang="en-US" sz="1800" spc="-26"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and</a:t>
                </a:r>
                <a:r>
                  <a:rPr lang="en-US" sz="1800" spc="-4" dirty="0">
                    <a:solidFill>
                      <a:schemeClr val="tx1"/>
                    </a:solidFill>
                    <a:latin typeface="Corbel" panose="020B0503020204020204" pitchFamily="34" charset="0"/>
                    <a:cs typeface="Calibri"/>
                  </a:rPr>
                  <a:t> optimizing</a:t>
                </a:r>
                <a:r>
                  <a:rPr lang="en-US" sz="1800" spc="-19"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this </a:t>
                </a:r>
                <a:r>
                  <a:rPr lang="en-US" sz="1800" spc="-4" dirty="0">
                    <a:solidFill>
                      <a:schemeClr val="tx1"/>
                    </a:solidFill>
                    <a:latin typeface="Corbel" panose="020B0503020204020204" pitchFamily="34" charset="0"/>
                    <a:cs typeface="Calibri"/>
                  </a:rPr>
                  <a:t>objective.</a:t>
                </a:r>
              </a:p>
              <a:p>
                <a:r>
                  <a:rPr lang="en-US" sz="1800" dirty="0">
                    <a:solidFill>
                      <a:schemeClr val="tx1"/>
                    </a:solidFill>
                    <a:latin typeface="Corbel" panose="020B0503020204020204" pitchFamily="34" charset="0"/>
                    <a:cs typeface="Calibri"/>
                  </a:rPr>
                  <a:t>Oversimplified. For full treatment of RL see </a:t>
                </a:r>
                <a:r>
                  <a:rPr lang="en-US" spc="-4" dirty="0">
                    <a:latin typeface="Corbel" panose="020B0503020204020204" pitchFamily="34" charset="0"/>
                    <a:cs typeface="Calibri"/>
                    <a:hlinkClick r:id="rId2"/>
                  </a:rPr>
                  <a:t>701.741</a:t>
                </a:r>
                <a:r>
                  <a:rPr lang="en-US" spc="-4" dirty="0">
                    <a:latin typeface="Corbel" panose="020B0503020204020204" pitchFamily="34" charset="0"/>
                    <a:cs typeface="Calibri"/>
                  </a:rPr>
                  <a:t> </a:t>
                </a:r>
                <a:r>
                  <a:rPr lang="en-US" spc="-4" dirty="0">
                    <a:solidFill>
                      <a:schemeClr val="tx1"/>
                    </a:solidFill>
                    <a:latin typeface="Corbel" panose="020B0503020204020204" pitchFamily="34" charset="0"/>
                    <a:cs typeface="Calibri"/>
                  </a:rPr>
                  <a:t>course, or </a:t>
                </a:r>
                <a:r>
                  <a:rPr lang="en-US" spc="-4" dirty="0">
                    <a:latin typeface="Corbel" panose="020B0503020204020204" pitchFamily="34" charset="0"/>
                    <a:cs typeface="Calibri"/>
                    <a:hlinkClick r:id="rId3"/>
                  </a:rPr>
                  <a:t>Huggingface’s course</a:t>
                </a:r>
                <a:endParaRPr lang="en-US"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type="body" sz="quarter" idx="16"/>
              </p:nvPr>
            </p:nvSpPr>
            <p:spPr>
              <a:blipFill>
                <a:blip r:embed="rId4"/>
                <a:stretch>
                  <a:fillRect l="-471" t="-2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433888"/>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433888"/>
                <a:ext cx="4572000" cy="45217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305952"/>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305952"/>
                <a:ext cx="4572000" cy="431978"/>
              </a:xfrm>
              <a:prstGeom prst="rect">
                <a:avLst/>
              </a:prstGeom>
              <a:blipFill>
                <a:blip r:embed="rId6"/>
                <a:stretch>
                  <a:fillRect t="-2857"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1532694" y="3124246"/>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e>
                              </m:d>
                            </m:e>
                          </m:func>
                        </m:e>
                      </m:nary>
                    </m:oMath>
                  </m:oMathPara>
                </a14:m>
                <a:endParaRPr lang="en-US" sz="2000" dirty="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1532694" y="3124246"/>
                <a:ext cx="5783580" cy="848566"/>
              </a:xfrm>
              <a:prstGeom prst="rect">
                <a:avLst/>
              </a:prstGeom>
              <a:blipFill>
                <a:blip r:embed="rId7"/>
                <a:stretch>
                  <a:fillRect t="-101493" b="-15522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82875" y="3307615"/>
            <a:ext cx="1880588" cy="526051"/>
          </a:xfrm>
          <a:prstGeom prst="wedgeRoundRectCallout">
            <a:avLst>
              <a:gd name="adj1" fmla="val -55080"/>
              <a:gd name="adj2" fmla="val -159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Proof next slide; check it later in your own time!</a:t>
            </a:r>
          </a:p>
        </p:txBody>
      </p:sp>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Corbel" panose="020B0503020204020204" pitchFamily="34" charset="0"/>
                <a:cs typeface="Calibri"/>
              </a:rPr>
              <a:t>Math Derivations </a:t>
            </a:r>
            <a:r>
              <a:rPr lang="en-US" sz="1600" spc="-4" dirty="0">
                <a:latin typeface="Corbel" panose="020B0503020204020204" pitchFamily="34" charset="0"/>
                <a:cs typeface="Calibri"/>
              </a:rPr>
              <a:t>(check it later in your own time!)</a:t>
            </a:r>
            <a:r>
              <a:rPr lang="en-US" spc="-4" dirty="0">
                <a:latin typeface="Corbel" panose="020B0503020204020204" pitchFamily="34" charset="0"/>
                <a:cs typeface="Calibri"/>
              </a:rPr>
              <a:t>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dirty="0">
                    <a:solidFill>
                      <a:schemeClr val="tx1"/>
                    </a:solidFill>
                  </a:rPr>
                  <a:t>Let’s compute the gradient:</a:t>
                </a:r>
              </a:p>
              <a:p>
                <a:endParaRPr lang="en-US" dirty="0">
                  <a:solidFill>
                    <a:schemeClr val="tx1"/>
                  </a:solidFill>
                </a:endParaRPr>
              </a:p>
              <a:p>
                <a:pPr marL="114300" indent="0">
                  <a:buNone/>
                </a:pPr>
                <a:endParaRPr lang="en-US" sz="1800" dirty="0">
                  <a:solidFill>
                    <a:schemeClr val="tx1"/>
                  </a:solidFill>
                </a:endParaRPr>
              </a:p>
              <a:p>
                <a:endParaRPr lang="en-US" dirty="0">
                  <a:solidFill>
                    <a:schemeClr val="tx1"/>
                  </a:solidFill>
                </a:endParaRPr>
              </a:p>
              <a:p>
                <a:r>
                  <a:rPr lang="en-US" dirty="0">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dirty="0">
                    <a:solidFill>
                      <a:schemeClr val="tx1"/>
                    </a:solidFill>
                  </a:rPr>
                  <a:t>  to turn sum back to expectation: </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dirty="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A6D950B-53EF-01C4-6CF1-2E8FDCCA17C8}"/>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inspiration: Jesse Mu]</a:t>
            </a:r>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73822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332551"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dirty="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73822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041885"/>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dirty="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041885"/>
                <a:ext cx="5783580" cy="848566"/>
              </a:xfrm>
              <a:prstGeom prst="rect">
                <a:avLst/>
              </a:prstGeom>
              <a:blipFill>
                <a:blip r:embed="rId5"/>
                <a:stretch>
                  <a:fillRect t="-101493" b="-156716"/>
                </a:stretch>
              </a:blipFill>
            </p:spPr>
            <p:txBody>
              <a:bodyPr/>
              <a:lstStyle/>
              <a:p>
                <a:r>
                  <a:rPr lang="en-US">
                    <a:noFill/>
                  </a:rPr>
                  <a:t> </a:t>
                </a:r>
              </a:p>
            </p:txBody>
          </p:sp>
        </mc:Fallback>
      </mc:AlternateContent>
    </p:spTree>
    <p:extLst>
      <p:ext uri="{BB962C8B-B14F-4D97-AF65-F5344CB8AC3E}">
        <p14:creationId xmlns:p14="http://schemas.microsoft.com/office/powerpoint/2010/main" val="423064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7" grpId="0" animBg="1"/>
      <p:bldP spid="18" grpId="0" animBg="1"/>
      <p:bldP spid="19" grpId="0"/>
      <p:bldP spid="20" grpId="0" animBg="1"/>
      <p:bldP spid="21" grpId="0" animBg="1"/>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Corbel" panose="020B0503020204020204" pitchFamily="34" charset="0"/>
                <a:cs typeface="Calibri"/>
              </a:rPr>
              <a:t>Policy</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Gradient </a:t>
            </a:r>
            <a:r>
              <a:rPr lang="en-US" sz="1800" spc="-4" dirty="0">
                <a:latin typeface="Corbel" panose="020B0503020204020204" pitchFamily="34" charset="0"/>
                <a:cs typeface="Calibri"/>
              </a:rPr>
              <a:t>[Williams,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1992]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dirty="0">
                    <a:solidFill>
                      <a:schemeClr val="tx1"/>
                    </a:solidFill>
                  </a:rPr>
                  <a:t>This gives us the following update rule: </a:t>
                </a:r>
              </a:p>
              <a:p>
                <a:pPr marL="114300" indent="0">
                  <a:buNone/>
                </a:pPr>
                <a:endParaRPr lang="en-US" sz="1800" dirty="0">
                  <a:solidFill>
                    <a:schemeClr val="tx1"/>
                  </a:solidFill>
                </a:endParaRPr>
              </a:p>
              <a:p>
                <a:pPr marL="114300" indent="0">
                  <a:buNone/>
                </a:pPr>
                <a:endParaRPr lang="en-US" dirty="0">
                  <a:solidFill>
                    <a:schemeClr val="tx1"/>
                  </a:solidFill>
                </a:endParaRPr>
              </a:p>
              <a:p>
                <a:pPr marL="114300" indent="0">
                  <a:buNone/>
                </a:pPr>
                <a:br>
                  <a:rPr lang="en-US" dirty="0">
                    <a:solidFill>
                      <a:schemeClr val="tx1"/>
                    </a:solidFill>
                  </a:rPr>
                </a:br>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00B050"/>
                    </a:solidFill>
                  </a:rPr>
                  <a:t>large</a:t>
                </a:r>
                <a:r>
                  <a:rPr lang="en-US" dirty="0">
                    <a:solidFill>
                      <a:schemeClr val="tx1"/>
                    </a:solidFill>
                  </a:rPr>
                  <a:t>, we take proportionately </a:t>
                </a:r>
                <a:r>
                  <a:rPr lang="en-US" dirty="0">
                    <a:solidFill>
                      <a:srgbClr val="00B050"/>
                    </a:solidFill>
                  </a:rPr>
                  <a:t>large</a:t>
                </a:r>
                <a:r>
                  <a:rPr lang="en-US" dirty="0">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C00000"/>
                    </a:solidFill>
                  </a:rPr>
                  <a:t>small</a:t>
                </a:r>
                <a:r>
                  <a:rPr lang="en-US" dirty="0">
                    <a:solidFill>
                      <a:schemeClr val="tx1"/>
                    </a:solidFill>
                  </a:rPr>
                  <a:t>, we take proportionately </a:t>
                </a:r>
                <a:r>
                  <a:rPr lang="en-US" dirty="0">
                    <a:solidFill>
                      <a:srgbClr val="C00000"/>
                    </a:solidFill>
                  </a:rPr>
                  <a:t>small </a:t>
                </a:r>
                <a:r>
                  <a:rPr lang="en-US" dirty="0">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This is why it’s called “reinforcement learning”: </a:t>
            </a:r>
            <a:br>
              <a:rPr lang="en-US" sz="1800" dirty="0">
                <a:latin typeface="Corbel" panose="020B0503020204020204" pitchFamily="34" charset="0"/>
              </a:rPr>
            </a:br>
            <a:r>
              <a:rPr lang="en-US" sz="1800" dirty="0">
                <a:latin typeface="Corbel" panose="020B0503020204020204" pitchFamily="34" charset="0"/>
              </a:rPr>
              <a:t>we reinforce good actions, increasing the chance they happen again.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78234-F447-5EEB-54BF-E6B2EC8CEE3B}"/>
                  </a:ext>
                </a:extLst>
              </p:cNvPr>
              <p:cNvSpPr txBox="1"/>
              <p:nvPr/>
            </p:nvSpPr>
            <p:spPr>
              <a:xfrm>
                <a:off x="1208339" y="1491167"/>
                <a:ext cx="672338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𝜃</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𝑛</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r>
                            <a:rPr lang="fa-IR" sz="2800" i="1" smtClean="0">
                              <a:solidFill>
                                <a:srgbClr val="0E0CC0"/>
                              </a:solidFill>
                              <a:latin typeface="Cambria Math" panose="02040503050406030204" pitchFamily="18" charset="0"/>
                            </a:rPr>
                            <m:t>𝑅</m:t>
                          </m:r>
                          <m:d>
                            <m:dPr>
                              <m:ctrlPr>
                                <a:rPr lang="fa-IR" sz="2800" i="1">
                                  <a:solidFill>
                                    <a:srgbClr val="0E0CC0"/>
                                  </a:solidFill>
                                  <a:latin typeface="Cambria Math" panose="02040503050406030204" pitchFamily="18" charset="0"/>
                                </a:rPr>
                              </m:ctrlPr>
                            </m:dPr>
                            <m:e>
                              <m:r>
                                <a:rPr lang="en-US" sz="2800" i="1">
                                  <a:solidFill>
                                    <a:srgbClr val="0E0CC0"/>
                                  </a:solidFill>
                                  <a:latin typeface="Cambria Math" panose="02040503050406030204" pitchFamily="18" charset="0"/>
                                </a:rPr>
                                <m:t>𝑠</m:t>
                              </m:r>
                              <m:r>
                                <a:rPr lang="en-US" sz="2800" i="1">
                                  <a:solidFill>
                                    <a:srgbClr val="0E0CC0"/>
                                  </a:solidFill>
                                  <a:latin typeface="Cambria Math" panose="02040503050406030204" pitchFamily="18" charset="0"/>
                                </a:rPr>
                                <m:t>;</m:t>
                              </m:r>
                              <m:r>
                                <a:rPr lang="en-US" sz="2800" i="1">
                                  <a:solidFill>
                                    <a:srgbClr val="0E0CC0"/>
                                  </a:solidFill>
                                  <a:latin typeface="Cambria Math" panose="02040503050406030204" pitchFamily="18" charset="0"/>
                                </a:rPr>
                                <m:t>𝑝</m:t>
                              </m:r>
                            </m:e>
                          </m:d>
                          <m:r>
                            <a:rPr lang="en-US" sz="2800" i="1">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𝜃</m:t>
                              </m:r>
                            </m:sub>
                          </m:sSub>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log</m:t>
                              </m:r>
                            </m:fNa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𝑝</m:t>
                                  </m:r>
                                </m:e>
                                <m:sub>
                                  <m:r>
                                    <a:rPr lang="en-US" sz="2800" i="1">
                                      <a:solidFill>
                                        <a:schemeClr val="tx1"/>
                                      </a:solidFill>
                                      <a:latin typeface="Cambria Math" panose="02040503050406030204" pitchFamily="18" charset="0"/>
                                    </a:rPr>
                                    <m:t>𝜃</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𝑠</m:t>
                                  </m:r>
                                </m:e>
                              </m:d>
                            </m:e>
                          </m:func>
                        </m:e>
                      </m:nary>
                    </m:oMath>
                  </m:oMathPara>
                </a14:m>
                <a:endParaRPr lang="en-US" sz="2800" dirty="0"/>
              </a:p>
            </p:txBody>
          </p:sp>
        </mc:Choice>
        <mc:Fallback xmlns="">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208339" y="1491167"/>
                <a:ext cx="6723380" cy="1268552"/>
              </a:xfrm>
              <a:prstGeom prst="rect">
                <a:avLst/>
              </a:prstGeom>
              <a:blipFill>
                <a:blip r:embed="rId3"/>
                <a:stretch>
                  <a:fillRect t="-106931" b="-162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A5E4D4-8814-7E1E-3464-2F13E2B994A8}"/>
                  </a:ext>
                </a:extLst>
              </p:cNvPr>
              <p:cNvSpPr txBox="1"/>
              <p:nvPr/>
            </p:nvSpPr>
            <p:spPr>
              <a:xfrm>
                <a:off x="4815840" y="695854"/>
                <a:ext cx="3458210" cy="93262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2000" dirty="0">
                    <a:latin typeface="Corbel" panose="020B0503020204020204" pitchFamily="34" charset="0"/>
                  </a:rPr>
                  <a:t>Note, </a:t>
                </a:r>
                <a14:m>
                  <m:oMath xmlns:m="http://schemas.openxmlformats.org/officeDocument/2006/math">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oMath>
                </a14:m>
                <a:r>
                  <a:rPr lang="en-US" sz="2000" dirty="0">
                    <a:latin typeface="Corbel" panose="020B0503020204020204" pitchFamily="34" charset="0"/>
                  </a:rPr>
                  <a:t>could be any arbitrary, non-differentiable reward function that we design. </a:t>
                </a:r>
              </a:p>
            </p:txBody>
          </p:sp>
        </mc:Choice>
        <mc:Fallback xmlns="">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815840" y="695854"/>
                <a:ext cx="3458210" cy="932628"/>
              </a:xfrm>
              <a:prstGeom prst="wedgeRoundRectCallout">
                <a:avLst>
                  <a:gd name="adj1" fmla="val -35716"/>
                  <a:gd name="adj2" fmla="val 75378"/>
                  <a:gd name="adj3" fmla="val 16667"/>
                </a:avLst>
              </a:prstGeom>
              <a:blipFill>
                <a:blip r:embed="rId4"/>
                <a:stretch>
                  <a:fillRect l="-2190" t="-5319" r="-4015"/>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413" b="-2058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type="body" sz="quarter" idx="16"/>
          </p:nvPr>
        </p:nvSpPr>
        <p:spPr/>
        <p:txBody>
          <a:bodyPr/>
          <a:lstStyle/>
          <a:p>
            <a:r>
              <a:rPr lang="en-US" dirty="0">
                <a:solidFill>
                  <a:schemeClr val="tx1"/>
                </a:solidFill>
              </a:rPr>
              <a:t>Obviously, we don’t want to </a:t>
            </a:r>
            <a:r>
              <a:rPr lang="en-US" dirty="0">
                <a:solidFill>
                  <a:srgbClr val="C00000"/>
                </a:solidFill>
              </a:rPr>
              <a:t>use human feedback directly</a:t>
            </a:r>
            <a:r>
              <a:rPr lang="en-US" dirty="0">
                <a:solidFill>
                  <a:schemeClr val="tx1"/>
                </a:solidFill>
              </a:rPr>
              <a:t> since that could be 💰💰💰 </a:t>
            </a:r>
          </a:p>
          <a:p>
            <a:r>
              <a:rPr lang="en-US" dirty="0">
                <a:solidFill>
                  <a:schemeClr val="tx1"/>
                </a:solidFill>
              </a:rPr>
              <a:t>Alternatively, we can build a model to </a:t>
            </a:r>
            <a:r>
              <a:rPr lang="en-US" dirty="0">
                <a:solidFill>
                  <a:srgbClr val="C00000"/>
                </a:solidFill>
              </a:rPr>
              <a:t>mimic their preferences</a:t>
            </a:r>
            <a:r>
              <a:rPr lang="en-US" dirty="0">
                <a:solidFill>
                  <a:schemeClr val="tx1"/>
                </a:solidFill>
              </a:rPr>
              <a:t> </a:t>
            </a:r>
            <a:r>
              <a:rPr lang="en-US" sz="1800" spc="-4" dirty="0">
                <a:latin typeface="Corbel" panose="020B0503020204020204" pitchFamily="34" charset="0"/>
                <a:cs typeface="Calibri"/>
              </a:rPr>
              <a:t>[</a:t>
            </a:r>
            <a:r>
              <a:rPr lang="en-US" sz="1800" u="heavy" spc="-4" dirty="0">
                <a:solidFill>
                  <a:srgbClr val="007B92"/>
                </a:solidFill>
                <a:uFill>
                  <a:solidFill>
                    <a:srgbClr val="007B92"/>
                  </a:solidFill>
                </a:uFill>
                <a:latin typeface="Corbel" panose="020B0503020204020204" pitchFamily="34" charset="0"/>
                <a:cs typeface="Calibri"/>
              </a:rPr>
              <a:t>Knox</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dirty="0">
                <a:solidFill>
                  <a:srgbClr val="007B92"/>
                </a:solidFill>
                <a:uFill>
                  <a:solidFill>
                    <a:srgbClr val="007B92"/>
                  </a:solidFill>
                </a:uFill>
                <a:latin typeface="Corbel" panose="020B0503020204020204" pitchFamily="34" charset="0"/>
                <a:cs typeface="Calibri"/>
              </a:rPr>
              <a:t>and</a:t>
            </a:r>
            <a:r>
              <a:rPr lang="en-US" sz="1800" u="heavy" spc="4"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Stone,</a:t>
            </a:r>
            <a:r>
              <a:rPr lang="en-US" sz="1800" u="heavy" spc="-11" dirty="0">
                <a:solidFill>
                  <a:srgbClr val="007B92"/>
                </a:solidFill>
                <a:uFill>
                  <a:solidFill>
                    <a:srgbClr val="007B92"/>
                  </a:solidFill>
                </a:uFill>
                <a:latin typeface="Corbel" panose="020B0503020204020204" pitchFamily="34" charset="0"/>
                <a:cs typeface="Calibri"/>
              </a:rPr>
              <a:t> </a:t>
            </a:r>
            <a:r>
              <a:rPr lang="en-US" sz="1800" u="heavy" spc="-4" dirty="0">
                <a:solidFill>
                  <a:srgbClr val="007B92"/>
                </a:solidFill>
                <a:uFill>
                  <a:solidFill>
                    <a:srgbClr val="007B92"/>
                  </a:solidFill>
                </a:uFill>
                <a:latin typeface="Corbel" panose="020B0503020204020204" pitchFamily="34" charset="0"/>
                <a:cs typeface="Calibri"/>
              </a:rPr>
              <a:t>2009</a:t>
            </a:r>
            <a:r>
              <a:rPr lang="en-US" sz="1800" spc="-4" dirty="0">
                <a:latin typeface="Corbel" panose="020B0503020204020204" pitchFamily="34" charset="0"/>
                <a:cs typeface="Calibri"/>
              </a:rPr>
              <a:t>]</a:t>
            </a:r>
          </a:p>
          <a:p>
            <a:endParaRPr lang="en-US" dirty="0">
              <a:solidFill>
                <a:schemeClr val="tx1"/>
              </a:solidFill>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0106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413" b="-2058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1:</a:t>
            </a:r>
            <a:r>
              <a:rPr lang="en-US" sz="1800" spc="-4" dirty="0">
                <a:solidFill>
                  <a:schemeClr val="tx1"/>
                </a:solidFill>
                <a:latin typeface="Corbel" panose="020B0503020204020204" pitchFamily="34" charset="0"/>
                <a:cs typeface="Calibri"/>
              </a:rPr>
              <a:t> get humans to </a:t>
            </a:r>
            <a:r>
              <a:rPr lang="en-US" sz="1800" spc="-4" dirty="0">
                <a:solidFill>
                  <a:srgbClr val="C00000"/>
                </a:solidFill>
                <a:latin typeface="Corbel" panose="020B0503020204020204" pitchFamily="34" charset="0"/>
                <a:cs typeface="Calibri"/>
              </a:rPr>
              <a:t>score each output</a:t>
            </a: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object 10">
            <a:extLst>
              <a:ext uri="{FF2B5EF4-FFF2-40B4-BE49-F238E27FC236}">
                <a16:creationId xmlns:a16="http://schemas.microsoft.com/office/drawing/2014/main" id="{95FD71D8-098E-FBC6-C698-FB7AE9D55AE9}"/>
              </a:ext>
            </a:extLst>
          </p:cNvPr>
          <p:cNvSpPr txBox="1"/>
          <p:nvPr/>
        </p:nvSpPr>
        <p:spPr>
          <a:xfrm>
            <a:off x="497841" y="2371716"/>
            <a:ext cx="2736179" cy="1087317"/>
          </a:xfrm>
          <a:prstGeom prst="rect">
            <a:avLst/>
          </a:prstGeom>
        </p:spPr>
        <p:txBody>
          <a:bodyPr vert="horz" wrap="square" lIns="0" tIns="10001" rIns="0" bIns="0" rtlCol="0">
            <a:spAutoFit/>
          </a:bodyPr>
          <a:lstStyle/>
          <a:p>
            <a:pPr marL="9525">
              <a:spcBef>
                <a:spcPts val="79"/>
              </a:spcBef>
            </a:pPr>
            <a:r>
              <a:rPr spc="-4" dirty="0">
                <a:latin typeface="Courier New"/>
                <a:cs typeface="Courier New"/>
              </a:rPr>
              <a:t>SAN</a:t>
            </a:r>
            <a:r>
              <a:rPr spc="-38"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California</a:t>
            </a:r>
            <a:r>
              <a:rPr spc="30" dirty="0">
                <a:latin typeface="Courier New"/>
                <a:cs typeface="Courier New"/>
              </a:rPr>
              <a:t> </a:t>
            </a:r>
            <a:r>
              <a:rPr spc="-4" dirty="0">
                <a:latin typeface="Courier New"/>
                <a:cs typeface="Courier New"/>
              </a:rPr>
              <a:t>(CNN)</a:t>
            </a:r>
            <a:r>
              <a:rPr spc="34" dirty="0">
                <a:latin typeface="Courier New"/>
                <a:cs typeface="Courier New"/>
              </a:rPr>
              <a:t> </a:t>
            </a:r>
            <a:r>
              <a:rPr spc="-4" dirty="0">
                <a:latin typeface="Courier New"/>
                <a:cs typeface="Courier New"/>
              </a:rPr>
              <a:t>-- </a:t>
            </a:r>
            <a:r>
              <a:rPr spc="-889" dirty="0">
                <a:latin typeface="Courier New"/>
                <a:cs typeface="Courier New"/>
              </a:rPr>
              <a:t> </a:t>
            </a:r>
            <a:r>
              <a:rPr dirty="0">
                <a:latin typeface="Courier New"/>
                <a:cs typeface="Courier New"/>
              </a:rPr>
              <a:t>A </a:t>
            </a:r>
            <a:r>
              <a:rPr spc="-4" dirty="0">
                <a:latin typeface="Courier New"/>
                <a:cs typeface="Courier New"/>
              </a:rPr>
              <a:t>magnitude 4.2 </a:t>
            </a:r>
            <a:r>
              <a:rPr dirty="0">
                <a:latin typeface="Courier New"/>
                <a:cs typeface="Courier New"/>
              </a:rPr>
              <a:t> </a:t>
            </a:r>
            <a:r>
              <a:rPr spc="-4" dirty="0">
                <a:latin typeface="Courier New"/>
                <a:cs typeface="Courier New"/>
              </a:rPr>
              <a:t>earthquake</a:t>
            </a:r>
            <a:r>
              <a:rPr spc="-15" dirty="0">
                <a:latin typeface="Courier New"/>
                <a:cs typeface="Courier New"/>
              </a:rPr>
              <a:t> </a:t>
            </a:r>
            <a:r>
              <a:rPr spc="-4" dirty="0">
                <a:latin typeface="Courier New"/>
                <a:cs typeface="Courier New"/>
              </a:rPr>
              <a:t>shook</a:t>
            </a:r>
            <a:r>
              <a:rPr spc="-11" dirty="0">
                <a:latin typeface="Courier New"/>
                <a:cs typeface="Courier New"/>
              </a:rPr>
              <a:t> </a:t>
            </a:r>
            <a:r>
              <a:rPr spc="-4" dirty="0">
                <a:latin typeface="Courier New"/>
                <a:cs typeface="Courier New"/>
              </a:rPr>
              <a:t>the </a:t>
            </a:r>
            <a:r>
              <a:rPr spc="-889" dirty="0">
                <a:latin typeface="Courier New"/>
                <a:cs typeface="Courier New"/>
              </a:rPr>
              <a:t> </a:t>
            </a:r>
            <a:r>
              <a:rPr spc="-4" dirty="0">
                <a:latin typeface="Courier New"/>
                <a:cs typeface="Courier New"/>
              </a:rPr>
              <a:t>San</a:t>
            </a:r>
            <a:r>
              <a:rPr spc="-11" dirty="0">
                <a:latin typeface="Courier New"/>
                <a:cs typeface="Courier New"/>
              </a:rPr>
              <a:t> </a:t>
            </a:r>
            <a:r>
              <a:rPr spc="-4" dirty="0">
                <a:latin typeface="Courier New"/>
                <a:cs typeface="Courier New"/>
              </a:rPr>
              <a:t>Francisco</a:t>
            </a:r>
            <a:r>
              <a:rPr lang="en-US" dirty="0">
                <a:latin typeface="Courier New"/>
                <a:cs typeface="Courier New"/>
              </a:rPr>
              <a:t> </a:t>
            </a:r>
            <a:r>
              <a:rPr spc="-4" dirty="0">
                <a:latin typeface="Courier New"/>
                <a:cs typeface="Courier New"/>
              </a:rPr>
              <a:t>...</a:t>
            </a:r>
            <a:r>
              <a:rPr lang="en-US" dirty="0">
                <a:latin typeface="Courier New"/>
                <a:cs typeface="Courier New"/>
              </a:rPr>
              <a:t> </a:t>
            </a:r>
            <a:r>
              <a:rPr spc="-4" dirty="0">
                <a:latin typeface="Courier New"/>
                <a:cs typeface="Courier New"/>
              </a:rPr>
              <a:t>overturn</a:t>
            </a:r>
            <a:r>
              <a:rPr spc="-45" dirty="0">
                <a:latin typeface="Courier New"/>
                <a:cs typeface="Courier New"/>
              </a:rPr>
              <a:t> </a:t>
            </a:r>
            <a:r>
              <a:rPr spc="-4" dirty="0">
                <a:latin typeface="Courier New"/>
                <a:cs typeface="Courier New"/>
              </a:rPr>
              <a:t>unstable </a:t>
            </a:r>
            <a:r>
              <a:rPr spc="-889" dirty="0">
                <a:latin typeface="Courier New"/>
                <a:cs typeface="Courier New"/>
              </a:rPr>
              <a:t> </a:t>
            </a:r>
            <a:r>
              <a:rPr spc="-4" dirty="0">
                <a:latin typeface="Courier New"/>
                <a:cs typeface="Courier New"/>
              </a:rPr>
              <a:t>objects.</a:t>
            </a:r>
            <a:endParaRPr dirty="0">
              <a:latin typeface="Courier New"/>
              <a:cs typeface="Courier New"/>
            </a:endParaRPr>
          </a:p>
        </p:txBody>
      </p:sp>
      <mc:AlternateContent xmlns:mc="http://schemas.openxmlformats.org/markup-compatibility/2006" xmlns:a14="http://schemas.microsoft.com/office/drawing/2010/main">
        <mc:Choice Requires="a14">
          <p:sp>
            <p:nvSpPr>
              <p:cNvPr id="5" name="object 12">
                <a:extLst>
                  <a:ext uri="{FF2B5EF4-FFF2-40B4-BE49-F238E27FC236}">
                    <a16:creationId xmlns:a16="http://schemas.microsoft.com/office/drawing/2014/main" id="{8E6D79ED-ADDD-4451-C8EE-C15089B7E101}"/>
                  </a:ext>
                </a:extLst>
              </p:cNvPr>
              <p:cNvSpPr txBox="1"/>
              <p:nvPr/>
            </p:nvSpPr>
            <p:spPr>
              <a:xfrm>
                <a:off x="3427060" y="2344570"/>
                <a:ext cx="2589531"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An</a:t>
                </a:r>
                <a:r>
                  <a:rPr lang="en-US" spc="-26" dirty="0">
                    <a:latin typeface="Courier New"/>
                    <a:cs typeface="Courier New"/>
                  </a:rPr>
                  <a:t> </a:t>
                </a:r>
                <a:r>
                  <a:rPr lang="en-US" spc="-4" dirty="0">
                    <a:latin typeface="Courier New"/>
                    <a:cs typeface="Courier New"/>
                  </a:rPr>
                  <a:t>earthquake</a:t>
                </a:r>
                <a:r>
                  <a:rPr lang="en-US" spc="-23" dirty="0">
                    <a:latin typeface="Courier New"/>
                    <a:cs typeface="Courier New"/>
                  </a:rPr>
                  <a:t> </a:t>
                </a:r>
                <a:r>
                  <a:rPr lang="en-US" spc="-4" dirty="0">
                    <a:latin typeface="Courier New"/>
                    <a:cs typeface="Courier New"/>
                  </a:rPr>
                  <a:t>hit </a:t>
                </a:r>
                <a:r>
                  <a:rPr lang="en-US" spc="-889" dirty="0">
                    <a:latin typeface="Courier New"/>
                    <a:cs typeface="Courier New"/>
                  </a:rPr>
                  <a:t> </a:t>
                </a:r>
                <a:r>
                  <a:rPr lang="en-US" spc="-4" dirty="0">
                    <a:latin typeface="Courier New"/>
                    <a:cs typeface="Courier New"/>
                  </a:rPr>
                  <a:t>San</a:t>
                </a:r>
                <a:r>
                  <a:rPr lang="en-US" spc="-19" dirty="0">
                    <a:latin typeface="Courier New"/>
                    <a:cs typeface="Courier New"/>
                  </a:rPr>
                  <a:t> </a:t>
                </a:r>
                <a:r>
                  <a:rPr lang="en-US" spc="-4" dirty="0">
                    <a:latin typeface="Courier New"/>
                    <a:cs typeface="Courier New"/>
                  </a:rPr>
                  <a:t>Francisco. There was minor </a:t>
                </a:r>
                <a:r>
                  <a:rPr lang="en-US" spc="-893" dirty="0">
                    <a:latin typeface="Courier New"/>
                    <a:cs typeface="Courier New"/>
                  </a:rPr>
                  <a:t> </a:t>
                </a:r>
                <a:r>
                  <a:rPr lang="en-US" spc="-4" dirty="0">
                    <a:latin typeface="Courier New"/>
                    <a:cs typeface="Courier New"/>
                  </a:rPr>
                  <a:t>property</a:t>
                </a:r>
                <a:r>
                  <a:rPr lang="en-US" spc="-49" dirty="0">
                    <a:latin typeface="Courier New"/>
                    <a:cs typeface="Courier New"/>
                  </a:rPr>
                  <a:t> </a:t>
                </a:r>
                <a:r>
                  <a:rPr lang="en-US" spc="-4" dirty="0">
                    <a:latin typeface="Courier New"/>
                    <a:cs typeface="Courier New"/>
                  </a:rPr>
                  <a:t>damage, </a:t>
                </a:r>
                <a:r>
                  <a:rPr lang="en-US" spc="-889" dirty="0">
                    <a:latin typeface="Courier New"/>
                    <a:cs typeface="Courier New"/>
                  </a:rPr>
                  <a:t> </a:t>
                </a:r>
                <a:r>
                  <a:rPr lang="en-US" dirty="0">
                    <a:latin typeface="Courier New"/>
                    <a:cs typeface="Courier New"/>
                  </a:rPr>
                  <a:t>but</a:t>
                </a:r>
                <a:r>
                  <a:rPr lang="en-US" spc="-30" dirty="0">
                    <a:latin typeface="Courier New"/>
                    <a:cs typeface="Courier New"/>
                  </a:rPr>
                  <a:t> </a:t>
                </a:r>
                <a:r>
                  <a:rPr lang="en-US" dirty="0">
                    <a:latin typeface="Courier New"/>
                    <a:cs typeface="Courier New"/>
                  </a:rPr>
                  <a:t>no</a:t>
                </a:r>
                <a:r>
                  <a:rPr lang="en-US" spc="-26" dirty="0">
                    <a:latin typeface="Courier New"/>
                    <a:cs typeface="Courier New"/>
                  </a:rPr>
                  <a:t> </a:t>
                </a:r>
                <a:r>
                  <a:rPr lang="en-US" spc="-4" dirty="0">
                    <a:latin typeface="Courier New"/>
                    <a:cs typeface="Courier New"/>
                  </a:rPr>
                  <a:t>injuries.</a:t>
                </a:r>
                <a:endParaRPr lang="en-US" dirty="0">
                  <a:latin typeface="Courier New"/>
                  <a:cs typeface="Courier New"/>
                </a:endParaRPr>
              </a:p>
              <a:p>
                <a:pPr marR="144780"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1</m:t>
                          </m:r>
                        </m:sub>
                      </m:sSub>
                    </m:oMath>
                  </m:oMathPara>
                </a14:m>
                <a:br>
                  <a:rPr lang="en-US" sz="1800" baseline="-15366" dirty="0">
                    <a:latin typeface="Cambria Math"/>
                    <a:cs typeface="Cambria Math"/>
                  </a:rPr>
                </a:br>
                <a:endParaRPr lang="fa-IR" sz="1800" baseline="-15366" dirty="0">
                  <a:latin typeface="Cambria Math"/>
                  <a:cs typeface="Cambria Math"/>
                </a:endParaRPr>
              </a:p>
              <a:p>
                <a:pPr marR="130969" algn="ctr">
                  <a:tabLst>
                    <a:tab pos="329088" algn="l"/>
                    <a:tab pos="808196"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en-US" sz="1800" b="0" i="1" smtClean="0">
                          <a:latin typeface="Cambria Math" panose="02040503050406030204" pitchFamily="18" charset="0"/>
                        </a:rPr>
                        <m:t> →</m:t>
                      </m:r>
                      <m:r>
                        <a:rPr lang="fa-IR" sz="1800" b="0" i="1" smtClean="0">
                          <a:latin typeface="Cambria Math" panose="02040503050406030204" pitchFamily="18" charset="0"/>
                        </a:rPr>
                        <m:t>0.8</m:t>
                      </m:r>
                    </m:oMath>
                  </m:oMathPara>
                </a14:m>
                <a:endParaRPr lang="fa-IR" sz="1800" dirty="0">
                  <a:latin typeface="Cambria Math"/>
                  <a:cs typeface="Cambria Math"/>
                </a:endParaRPr>
              </a:p>
            </p:txBody>
          </p:sp>
        </mc:Choice>
        <mc:Fallback xmlns="">
          <p:sp>
            <p:nvSpPr>
              <p:cNvPr id="5" name="object 12">
                <a:extLst>
                  <a:ext uri="{FF2B5EF4-FFF2-40B4-BE49-F238E27FC236}">
                    <a16:creationId xmlns:a16="http://schemas.microsoft.com/office/drawing/2014/main" id="{8E6D79ED-ADDD-4451-C8EE-C15089B7E101}"/>
                  </a:ext>
                </a:extLst>
              </p:cNvPr>
              <p:cNvSpPr txBox="1">
                <a:spLocks noRot="1" noChangeAspect="1" noMove="1" noResize="1" noEditPoints="1" noAdjustHandles="1" noChangeArrowheads="1" noChangeShapeType="1" noTextEdit="1"/>
              </p:cNvSpPr>
              <p:nvPr/>
            </p:nvSpPr>
            <p:spPr>
              <a:xfrm>
                <a:off x="3427060" y="2344570"/>
                <a:ext cx="2589531" cy="1735443"/>
              </a:xfrm>
              <a:prstGeom prst="rect">
                <a:avLst/>
              </a:prstGeom>
              <a:blipFill>
                <a:blip r:embed="rId3"/>
                <a:stretch>
                  <a:fillRect l="-2439" t="-2899" b="-7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1C9652F1-FC7F-6D9A-07CA-86DE3BF2EF7E}"/>
                  </a:ext>
                </a:extLst>
              </p:cNvPr>
              <p:cNvSpPr txBox="1"/>
              <p:nvPr/>
            </p:nvSpPr>
            <p:spPr>
              <a:xfrm>
                <a:off x="6248590" y="2305100"/>
                <a:ext cx="2397569" cy="1735443"/>
              </a:xfrm>
              <a:prstGeom prst="rect">
                <a:avLst/>
              </a:prstGeom>
            </p:spPr>
            <p:txBody>
              <a:bodyPr vert="horz" wrap="square" lIns="0" tIns="10001" rIns="0" bIns="0" rtlCol="0">
                <a:spAutoFit/>
              </a:bodyPr>
              <a:lstStyle/>
              <a:p>
                <a:pPr marL="38100" marR="32385">
                  <a:spcBef>
                    <a:spcPts val="79"/>
                  </a:spcBef>
                </a:pPr>
                <a:r>
                  <a:rPr lang="en-US" spc="-4" dirty="0">
                    <a:latin typeface="Courier New"/>
                    <a:cs typeface="Courier New"/>
                  </a:rPr>
                  <a:t>The Bay Area has </a:t>
                </a:r>
                <a:r>
                  <a:rPr lang="en-US" dirty="0">
                    <a:latin typeface="Courier New"/>
                    <a:cs typeface="Courier New"/>
                  </a:rPr>
                  <a:t> </a:t>
                </a:r>
                <a:r>
                  <a:rPr lang="en-US" spc="-4" dirty="0">
                    <a:latin typeface="Courier New"/>
                    <a:cs typeface="Courier New"/>
                  </a:rPr>
                  <a:t>good</a:t>
                </a:r>
                <a:r>
                  <a:rPr lang="en-US" spc="-19" dirty="0">
                    <a:latin typeface="Courier New"/>
                    <a:cs typeface="Courier New"/>
                  </a:rPr>
                  <a:t> </a:t>
                </a:r>
                <a:r>
                  <a:rPr lang="en-US" spc="-4" dirty="0">
                    <a:latin typeface="Courier New"/>
                    <a:cs typeface="Courier New"/>
                  </a:rPr>
                  <a:t>weather</a:t>
                </a:r>
                <a:r>
                  <a:rPr lang="en-US" spc="-15" dirty="0">
                    <a:latin typeface="Courier New"/>
                    <a:cs typeface="Courier New"/>
                  </a:rPr>
                  <a:t> </a:t>
                </a:r>
                <a:r>
                  <a:rPr lang="en-US" spc="-4" dirty="0">
                    <a:latin typeface="Courier New"/>
                    <a:cs typeface="Courier New"/>
                  </a:rPr>
                  <a:t>but</a:t>
                </a:r>
                <a:r>
                  <a:rPr lang="en-US" spc="-15" dirty="0">
                    <a:latin typeface="Courier New"/>
                    <a:cs typeface="Courier New"/>
                  </a:rPr>
                  <a:t> </a:t>
                </a:r>
                <a:r>
                  <a:rPr lang="en-US" spc="-4" dirty="0">
                    <a:latin typeface="Courier New"/>
                    <a:cs typeface="Courier New"/>
                  </a:rPr>
                  <a:t>is </a:t>
                </a:r>
                <a:r>
                  <a:rPr lang="en-US" spc="-889" dirty="0">
                    <a:latin typeface="Courier New"/>
                    <a:cs typeface="Courier New"/>
                  </a:rPr>
                  <a:t> </a:t>
                </a:r>
                <a:r>
                  <a:rPr lang="en-US" spc="-4" dirty="0">
                    <a:latin typeface="Courier New"/>
                    <a:cs typeface="Courier New"/>
                  </a:rPr>
                  <a:t>prone</a:t>
                </a:r>
                <a:r>
                  <a:rPr lang="en-US" spc="49" dirty="0">
                    <a:latin typeface="Courier New"/>
                    <a:cs typeface="Courier New"/>
                  </a:rPr>
                  <a:t> </a:t>
                </a:r>
                <a:r>
                  <a:rPr lang="en-US" spc="-4" dirty="0">
                    <a:latin typeface="Courier New"/>
                    <a:cs typeface="Courier New"/>
                  </a:rPr>
                  <a:t>to </a:t>
                </a:r>
                <a:r>
                  <a:rPr lang="en-US" dirty="0">
                    <a:latin typeface="Courier New"/>
                    <a:cs typeface="Courier New"/>
                  </a:rPr>
                  <a:t> </a:t>
                </a:r>
                <a:r>
                  <a:rPr lang="en-US" spc="-4" dirty="0">
                    <a:latin typeface="Courier New"/>
                    <a:cs typeface="Courier New"/>
                  </a:rPr>
                  <a:t>earthquakes and </a:t>
                </a:r>
                <a:r>
                  <a:rPr lang="en-US" dirty="0">
                    <a:latin typeface="Courier New"/>
                    <a:cs typeface="Courier New"/>
                  </a:rPr>
                  <a:t> </a:t>
                </a:r>
                <a:r>
                  <a:rPr lang="en-US" spc="-4" dirty="0">
                    <a:latin typeface="Courier New"/>
                    <a:cs typeface="Courier New"/>
                  </a:rPr>
                  <a:t>wildfires.</a:t>
                </a:r>
                <a:endParaRPr lang="en-US" dirty="0">
                  <a:latin typeface="Courier New"/>
                  <a:cs typeface="Courier New"/>
                </a:endParaRPr>
              </a:p>
              <a:p>
                <a:pPr marR="348615" algn="ctr">
                  <a:spcBef>
                    <a:spcPts val="176"/>
                  </a:spcBef>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fa-IR" sz="1800" b="0" i="1" smtClean="0">
                              <a:latin typeface="Cambria Math" panose="02040503050406030204" pitchFamily="18" charset="0"/>
                            </a:rPr>
                            <m:t>𝑠</m:t>
                          </m:r>
                        </m:e>
                        <m:sub>
                          <m:r>
                            <a:rPr lang="en-US" sz="1800" b="0" i="1" smtClean="0">
                              <a:latin typeface="Cambria Math" panose="02040503050406030204" pitchFamily="18" charset="0"/>
                            </a:rPr>
                            <m:t>2</m:t>
                          </m:r>
                        </m:sub>
                      </m:sSub>
                    </m:oMath>
                  </m:oMathPara>
                </a14:m>
                <a:endParaRPr lang="fa-IR" sz="1800" baseline="-15366" dirty="0">
                  <a:latin typeface="Cambria Math"/>
                  <a:cs typeface="Cambria Math"/>
                </a:endParaRPr>
              </a:p>
              <a:p>
                <a:pPr marR="334328" algn="ctr">
                  <a:tabLst>
                    <a:tab pos="329088" algn="l"/>
                    <a:tab pos="814864" algn="l"/>
                  </a:tabLst>
                </a:pPr>
                <a:br>
                  <a:rPr lang="en-US" sz="1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800" i="1">
                          <a:latin typeface="Cambria Math" panose="02040503050406030204" pitchFamily="18" charset="0"/>
                        </a:rPr>
                        <m:t>👨</m:t>
                      </m:r>
                      <m:r>
                        <a:rPr lang="fa-IR" sz="1800" i="1">
                          <a:latin typeface="Cambria Math" panose="02040503050406030204" pitchFamily="18" charset="0"/>
                        </a:rPr>
                        <m:t>🏿</m:t>
                      </m:r>
                      <m:r>
                        <a:rPr lang="en-US" sz="1800" i="1">
                          <a:latin typeface="Cambria Math" panose="02040503050406030204" pitchFamily="18" charset="0"/>
                        </a:rPr>
                        <m:t>→</m:t>
                      </m:r>
                      <m:r>
                        <a:rPr lang="fa-IR" sz="1800" b="0" i="1" smtClean="0">
                          <a:latin typeface="Cambria Math" panose="02040503050406030204" pitchFamily="18" charset="0"/>
                        </a:rPr>
                        <m:t>1.2</m:t>
                      </m:r>
                    </m:oMath>
                  </m:oMathPara>
                </a14:m>
                <a:endParaRPr lang="fa-IR" sz="1800" dirty="0">
                  <a:latin typeface="Cambria Math"/>
                  <a:cs typeface="Cambria Math"/>
                </a:endParaRPr>
              </a:p>
            </p:txBody>
          </p:sp>
        </mc:Choice>
        <mc:Fallback xmlns="">
          <p:sp>
            <p:nvSpPr>
              <p:cNvPr id="6" name="object 14">
                <a:extLst>
                  <a:ext uri="{FF2B5EF4-FFF2-40B4-BE49-F238E27FC236}">
                    <a16:creationId xmlns:a16="http://schemas.microsoft.com/office/drawing/2014/main" id="{1C9652F1-FC7F-6D9A-07CA-86DE3BF2EF7E}"/>
                  </a:ext>
                </a:extLst>
              </p:cNvPr>
              <p:cNvSpPr txBox="1">
                <a:spLocks noRot="1" noChangeAspect="1" noMove="1" noResize="1" noEditPoints="1" noAdjustHandles="1" noChangeArrowheads="1" noChangeShapeType="1" noTextEdit="1"/>
              </p:cNvSpPr>
              <p:nvPr/>
            </p:nvSpPr>
            <p:spPr>
              <a:xfrm>
                <a:off x="6248590" y="2305100"/>
                <a:ext cx="2397569" cy="1735443"/>
              </a:xfrm>
              <a:prstGeom prst="rect">
                <a:avLst/>
              </a:prstGeom>
              <a:blipFill>
                <a:blip r:embed="rId4"/>
                <a:stretch>
                  <a:fillRect l="-3175" t="-2899" r="-3704" b="-7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9F9EAC9-DA13-BFD4-F716-129FFAAEC114}"/>
              </a:ext>
            </a:extLst>
          </p:cNvPr>
          <p:cNvSpPr txBox="1"/>
          <p:nvPr/>
        </p:nvSpPr>
        <p:spPr>
          <a:xfrm>
            <a:off x="1155668" y="4369360"/>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dirty="0">
                <a:latin typeface="Corbel" panose="020B0503020204020204" pitchFamily="34" charset="0"/>
              </a:rPr>
              <a:t>Challenge:</a:t>
            </a:r>
            <a:r>
              <a:rPr lang="en-US" sz="1800" dirty="0">
                <a:latin typeface="Corbel" panose="020B0503020204020204" pitchFamily="34" charset="0"/>
              </a:rPr>
              <a:t> human judgments on different instances and by different people can be noisy and </a:t>
            </a:r>
            <a:r>
              <a:rPr lang="en-US" sz="1800" dirty="0" err="1">
                <a:latin typeface="Corbel" panose="020B0503020204020204" pitchFamily="34" charset="0"/>
              </a:rPr>
              <a:t>miscalibrated</a:t>
            </a:r>
            <a:r>
              <a:rPr lang="en-US" sz="1800" dirty="0">
                <a:latin typeface="Corbel" panose="020B0503020204020204" pitchFamily="34" charset="0"/>
              </a:rPr>
              <a:t>!</a:t>
            </a:r>
          </a:p>
        </p:txBody>
      </p:sp>
    </p:spTree>
    <p:extLst>
      <p:ext uri="{BB962C8B-B14F-4D97-AF65-F5344CB8AC3E}">
        <p14:creationId xmlns:p14="http://schemas.microsoft.com/office/powerpoint/2010/main" val="40524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fontScale="90000"/>
              </a:bodyPr>
              <a:lstStyle/>
              <a:p>
                <a:r>
                  <a:rPr lang="en-US" dirty="0"/>
                  <a:t>How to We Build the Reward Model </a:t>
                </a:r>
                <a14:m>
                  <m:oMath xmlns:m="http://schemas.openxmlformats.org/officeDocument/2006/math">
                    <m:r>
                      <a:rPr lang="fa-IR" sz="2800" i="1" smtClean="0">
                        <a:latin typeface="Cambria Math" panose="02040503050406030204" pitchFamily="18" charset="0"/>
                      </a:rPr>
                      <m:t>𝑅</m:t>
                    </m:r>
                    <m:d>
                      <m:dPr>
                        <m:ctrlPr>
                          <a:rPr lang="fa-IR"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𝑝</m:t>
                        </m:r>
                      </m:e>
                    </m:d>
                  </m:oMath>
                </a14:m>
                <a:r>
                  <a:rPr lang="en-US" dirty="0"/>
                  <a:t>? </a:t>
                </a:r>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2"/>
                <a:stretch>
                  <a:fillRect l="-1413" b="-2058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2:</a:t>
            </a:r>
            <a:r>
              <a:rPr lang="en-US" sz="1800" spc="-4" dirty="0">
                <a:solidFill>
                  <a:schemeClr val="tx1"/>
                </a:solidFill>
                <a:latin typeface="Corbel" panose="020B0503020204020204" pitchFamily="34" charset="0"/>
                <a:cs typeface="Calibri"/>
              </a:rPr>
              <a:t> ask for </a:t>
            </a:r>
            <a:r>
              <a:rPr lang="en-US" sz="1800" spc="-4" dirty="0">
                <a:solidFill>
                  <a:srgbClr val="C00000"/>
                </a:solidFill>
                <a:latin typeface="Corbel" panose="020B0503020204020204" pitchFamily="34" charset="0"/>
                <a:cs typeface="Calibri"/>
              </a:rPr>
              <a:t>pairwise comparisons</a:t>
            </a:r>
            <a:r>
              <a:rPr lang="en-US" sz="1800" spc="-4" dirty="0">
                <a:solidFill>
                  <a:schemeClr val="tx1"/>
                </a:solidFill>
                <a:latin typeface="Corbel" panose="020B0503020204020204" pitchFamily="34" charset="0"/>
                <a:cs typeface="Calibri"/>
              </a:rPr>
              <a:t> </a:t>
            </a:r>
            <a:r>
              <a:rPr lang="en-US" sz="1400" spc="-4" dirty="0">
                <a:solidFill>
                  <a:schemeClr val="tx1"/>
                </a:solidFill>
                <a:latin typeface="Corbel" panose="020B0503020204020204" pitchFamily="34" charset="0"/>
                <a:cs typeface="Calibri"/>
              </a:rPr>
              <a:t>[Phelps et al. 2015; Clark et al. 2018]</a:t>
            </a:r>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p:txBody>
      </p:sp>
      <p:sp>
        <p:nvSpPr>
          <p:cNvPr id="7" name="TextBox 6">
            <a:extLst>
              <a:ext uri="{FF2B5EF4-FFF2-40B4-BE49-F238E27FC236}">
                <a16:creationId xmlns:a16="http://schemas.microsoft.com/office/drawing/2014/main" id="{E9F9EAC9-DA13-BFD4-F716-129FFAAEC114}"/>
              </a:ext>
            </a:extLst>
          </p:cNvPr>
          <p:cNvSpPr txBox="1"/>
          <p:nvPr/>
        </p:nvSpPr>
        <p:spPr>
          <a:xfrm>
            <a:off x="5334330" y="4450817"/>
            <a:ext cx="3576320" cy="600506"/>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Pairwise comparison of multiple provides </a:t>
            </a:r>
            <a:r>
              <a:rPr lang="en-US" sz="1800" spc="-4" dirty="0">
                <a:solidFill>
                  <a:schemeClr val="tx1"/>
                </a:solidFill>
                <a:latin typeface="Corbel" panose="020B0503020204020204" pitchFamily="34" charset="0"/>
                <a:cs typeface="Calibri"/>
              </a:rPr>
              <a:t>which can be more reliable </a:t>
            </a:r>
            <a:endParaRPr lang="en-US" sz="1800" dirty="0">
              <a:latin typeface="Corbel" panose="020B0503020204020204" pitchFamily="34" charset="0"/>
            </a:endParaRPr>
          </a:p>
        </p:txBody>
      </p:sp>
      <p:sp>
        <p:nvSpPr>
          <p:cNvPr id="11" name="object 5">
            <a:extLst>
              <a:ext uri="{FF2B5EF4-FFF2-40B4-BE49-F238E27FC236}">
                <a16:creationId xmlns:a16="http://schemas.microsoft.com/office/drawing/2014/main" id="{4F578D00-170D-02D0-270F-781DCD935BD0}"/>
              </a:ext>
            </a:extLst>
          </p:cNvPr>
          <p:cNvSpPr txBox="1"/>
          <p:nvPr/>
        </p:nvSpPr>
        <p:spPr>
          <a:xfrm>
            <a:off x="403140" y="2314163"/>
            <a:ext cx="2665148"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An</a:t>
            </a:r>
            <a:r>
              <a:rPr sz="1500" spc="-26" dirty="0">
                <a:latin typeface="Courier New"/>
                <a:cs typeface="Courier New"/>
              </a:rPr>
              <a:t> </a:t>
            </a:r>
            <a:r>
              <a:rPr sz="1500" spc="-4" dirty="0">
                <a:latin typeface="Courier New"/>
                <a:cs typeface="Courier New"/>
              </a:rPr>
              <a:t>earthquake</a:t>
            </a:r>
            <a:r>
              <a:rPr sz="1500" spc="-23" dirty="0">
                <a:latin typeface="Courier New"/>
                <a:cs typeface="Courier New"/>
              </a:rPr>
              <a:t> </a:t>
            </a:r>
            <a:r>
              <a:rPr sz="1500" spc="-4" dirty="0">
                <a:latin typeface="Courier New"/>
                <a:cs typeface="Courier New"/>
              </a:rPr>
              <a:t>hit </a:t>
            </a:r>
            <a:r>
              <a:rPr sz="1500" spc="-889" dirty="0">
                <a:latin typeface="Courier New"/>
                <a:cs typeface="Courier New"/>
              </a:rPr>
              <a:t> </a:t>
            </a:r>
            <a:r>
              <a:rPr sz="1500" spc="-4" dirty="0">
                <a:latin typeface="Courier New"/>
                <a:cs typeface="Courier New"/>
              </a:rPr>
              <a:t>San</a:t>
            </a:r>
            <a:r>
              <a:rPr sz="1500" spc="-19" dirty="0">
                <a:latin typeface="Courier New"/>
                <a:cs typeface="Courier New"/>
              </a:rPr>
              <a:t> </a:t>
            </a:r>
            <a:r>
              <a:rPr sz="1500" spc="-4" dirty="0">
                <a:latin typeface="Courier New"/>
                <a:cs typeface="Courier New"/>
              </a:rPr>
              <a:t>Francisco.</a:t>
            </a:r>
            <a:r>
              <a:rPr lang="en-US" sz="1500" spc="-4" dirty="0">
                <a:latin typeface="Courier New"/>
                <a:cs typeface="Courier New"/>
              </a:rPr>
              <a:t> </a:t>
            </a:r>
            <a:r>
              <a:rPr sz="1500" spc="-4" dirty="0">
                <a:latin typeface="Courier New"/>
                <a:cs typeface="Courier New"/>
              </a:rPr>
              <a:t>There was minor </a:t>
            </a:r>
            <a:r>
              <a:rPr sz="1500" spc="-893" dirty="0">
                <a:latin typeface="Courier New"/>
                <a:cs typeface="Courier New"/>
              </a:rPr>
              <a:t> </a:t>
            </a:r>
            <a:r>
              <a:rPr sz="1500" spc="-4" dirty="0">
                <a:latin typeface="Courier New"/>
                <a:cs typeface="Courier New"/>
              </a:rPr>
              <a:t>property</a:t>
            </a:r>
            <a:r>
              <a:rPr sz="1500" spc="-49" dirty="0">
                <a:latin typeface="Courier New"/>
                <a:cs typeface="Courier New"/>
              </a:rPr>
              <a:t> </a:t>
            </a:r>
            <a:r>
              <a:rPr sz="1500" spc="-4" dirty="0">
                <a:latin typeface="Courier New"/>
                <a:cs typeface="Courier New"/>
              </a:rPr>
              <a:t>damage, </a:t>
            </a:r>
            <a:r>
              <a:rPr sz="1500" spc="-889" dirty="0">
                <a:latin typeface="Courier New"/>
                <a:cs typeface="Courier New"/>
              </a:rPr>
              <a:t> </a:t>
            </a:r>
            <a:r>
              <a:rPr sz="1500" dirty="0">
                <a:latin typeface="Courier New"/>
                <a:cs typeface="Courier New"/>
              </a:rPr>
              <a:t>but</a:t>
            </a:r>
            <a:r>
              <a:rPr sz="1500" spc="-30" dirty="0">
                <a:latin typeface="Courier New"/>
                <a:cs typeface="Courier New"/>
              </a:rPr>
              <a:t> </a:t>
            </a:r>
            <a:r>
              <a:rPr sz="1500" dirty="0">
                <a:latin typeface="Courier New"/>
                <a:cs typeface="Courier New"/>
              </a:rPr>
              <a:t>no</a:t>
            </a:r>
            <a:r>
              <a:rPr sz="1500" spc="-26" dirty="0">
                <a:latin typeface="Courier New"/>
                <a:cs typeface="Courier New"/>
              </a:rPr>
              <a:t> </a:t>
            </a:r>
            <a:r>
              <a:rPr sz="1500" spc="-4" dirty="0">
                <a:latin typeface="Courier New"/>
                <a:cs typeface="Courier New"/>
              </a:rPr>
              <a:t>injuries.</a:t>
            </a:r>
            <a:endParaRPr sz="1500" dirty="0">
              <a:latin typeface="Courier New"/>
              <a:cs typeface="Courier New"/>
            </a:endParaRPr>
          </a:p>
        </p:txBody>
      </p:sp>
      <p:sp>
        <p:nvSpPr>
          <p:cNvPr id="12" name="object 6">
            <a:extLst>
              <a:ext uri="{FF2B5EF4-FFF2-40B4-BE49-F238E27FC236}">
                <a16:creationId xmlns:a16="http://schemas.microsoft.com/office/drawing/2014/main" id="{91296930-0005-B6AF-AA84-DE1D7A9BBB2D}"/>
              </a:ext>
            </a:extLst>
          </p:cNvPr>
          <p:cNvSpPr txBox="1"/>
          <p:nvPr/>
        </p:nvSpPr>
        <p:spPr>
          <a:xfrm>
            <a:off x="6173628" y="2285112"/>
            <a:ext cx="2932992" cy="933428"/>
          </a:xfrm>
          <a:prstGeom prst="rect">
            <a:avLst/>
          </a:prstGeom>
        </p:spPr>
        <p:txBody>
          <a:bodyPr vert="horz" wrap="square" lIns="0" tIns="10001" rIns="0" bIns="0" rtlCol="0">
            <a:spAutoFit/>
          </a:bodyPr>
          <a:lstStyle/>
          <a:p>
            <a:pPr marL="28575" marR="22860">
              <a:spcBef>
                <a:spcPts val="79"/>
              </a:spcBef>
            </a:pPr>
            <a:r>
              <a:rPr sz="1500" spc="-4" dirty="0">
                <a:latin typeface="Courier New"/>
                <a:cs typeface="Courier New"/>
              </a:rPr>
              <a:t>The Bay Area has good</a:t>
            </a:r>
            <a:r>
              <a:rPr sz="1500" spc="-19" dirty="0">
                <a:latin typeface="Courier New"/>
                <a:cs typeface="Courier New"/>
              </a:rPr>
              <a:t> </a:t>
            </a:r>
            <a:r>
              <a:rPr sz="1500" spc="-4" dirty="0">
                <a:latin typeface="Courier New"/>
                <a:cs typeface="Courier New"/>
              </a:rPr>
              <a:t>weather</a:t>
            </a:r>
            <a:r>
              <a:rPr sz="1500" spc="-15" dirty="0">
                <a:latin typeface="Courier New"/>
                <a:cs typeface="Courier New"/>
              </a:rPr>
              <a:t> </a:t>
            </a:r>
            <a:r>
              <a:rPr sz="1500" spc="-4" dirty="0">
                <a:latin typeface="Courier New"/>
                <a:cs typeface="Courier New"/>
              </a:rPr>
              <a:t>but</a:t>
            </a:r>
            <a:r>
              <a:rPr sz="1500" spc="-15" dirty="0">
                <a:latin typeface="Courier New"/>
                <a:cs typeface="Courier New"/>
              </a:rPr>
              <a:t> </a:t>
            </a:r>
            <a:r>
              <a:rPr sz="1500" spc="-4" dirty="0">
                <a:latin typeface="Courier New"/>
                <a:cs typeface="Courier New"/>
              </a:rPr>
              <a:t>is </a:t>
            </a:r>
            <a:r>
              <a:rPr sz="1500" spc="-889" dirty="0">
                <a:latin typeface="Courier New"/>
                <a:cs typeface="Courier New"/>
              </a:rPr>
              <a:t> </a:t>
            </a:r>
            <a:r>
              <a:rPr sz="1500" spc="-4" dirty="0">
                <a:latin typeface="Courier New"/>
                <a:cs typeface="Courier New"/>
              </a:rPr>
              <a:t>prone</a:t>
            </a:r>
            <a:r>
              <a:rPr sz="1500" spc="38" dirty="0">
                <a:latin typeface="Courier New"/>
                <a:cs typeface="Courier New"/>
              </a:rPr>
              <a:t> </a:t>
            </a:r>
            <a:br>
              <a:rPr lang="en-US" sz="1500" spc="38" dirty="0">
                <a:latin typeface="Courier New"/>
                <a:cs typeface="Courier New"/>
              </a:rPr>
            </a:br>
            <a:r>
              <a:rPr sz="1500" spc="-4" dirty="0">
                <a:latin typeface="Courier New"/>
                <a:cs typeface="Courier New"/>
              </a:rPr>
              <a:t>to</a:t>
            </a:r>
            <a:r>
              <a:rPr lang="en-US" sz="1500" spc="-4" dirty="0">
                <a:latin typeface="Courier New"/>
                <a:cs typeface="Courier New"/>
              </a:rPr>
              <a:t> </a:t>
            </a:r>
            <a:r>
              <a:rPr sz="1500" spc="-4" dirty="0">
                <a:latin typeface="Courier New"/>
                <a:cs typeface="Courier New"/>
              </a:rPr>
              <a:t>earthquakes and</a:t>
            </a:r>
            <a:r>
              <a:rPr lang="en-US" sz="1500" spc="-4" dirty="0">
                <a:latin typeface="Courier New"/>
                <a:cs typeface="Courier New"/>
              </a:rPr>
              <a:t> </a:t>
            </a:r>
            <a:r>
              <a:rPr sz="1500" spc="-4" dirty="0">
                <a:latin typeface="Courier New"/>
                <a:cs typeface="Courier New"/>
              </a:rPr>
              <a:t>wildfires.</a:t>
            </a:r>
            <a:endParaRPr sz="1500" dirty="0">
              <a:latin typeface="Courier New"/>
              <a:cs typeface="Courier New"/>
            </a:endParaRPr>
          </a:p>
        </p:txBody>
      </p:sp>
      <p:sp>
        <p:nvSpPr>
          <p:cNvPr id="13" name="object 7">
            <a:extLst>
              <a:ext uri="{FF2B5EF4-FFF2-40B4-BE49-F238E27FC236}">
                <a16:creationId xmlns:a16="http://schemas.microsoft.com/office/drawing/2014/main" id="{9B8AAEC2-9996-8E31-BEB5-C9D6C96D4F93}"/>
              </a:ext>
            </a:extLst>
          </p:cNvPr>
          <p:cNvSpPr txBox="1"/>
          <p:nvPr/>
        </p:nvSpPr>
        <p:spPr>
          <a:xfrm>
            <a:off x="3411123" y="2307780"/>
            <a:ext cx="2295145" cy="933428"/>
          </a:xfrm>
          <a:prstGeom prst="rect">
            <a:avLst/>
          </a:prstGeom>
        </p:spPr>
        <p:txBody>
          <a:bodyPr vert="horz" wrap="square" lIns="0" tIns="10001" rIns="0" bIns="0" rtlCol="0">
            <a:spAutoFit/>
          </a:bodyPr>
          <a:lstStyle/>
          <a:p>
            <a:pPr marL="9525" marR="3810">
              <a:spcBef>
                <a:spcPts val="79"/>
              </a:spcBef>
            </a:pPr>
            <a:r>
              <a:rPr sz="1500" dirty="0">
                <a:latin typeface="Courier New"/>
                <a:cs typeface="Courier New"/>
              </a:rPr>
              <a:t>A</a:t>
            </a:r>
            <a:r>
              <a:rPr sz="1500" spc="-26" dirty="0">
                <a:latin typeface="Courier New"/>
                <a:cs typeface="Courier New"/>
              </a:rPr>
              <a:t> </a:t>
            </a:r>
            <a:r>
              <a:rPr sz="1500" spc="-4" dirty="0">
                <a:latin typeface="Courier New"/>
                <a:cs typeface="Courier New"/>
              </a:rPr>
              <a:t>4.2</a:t>
            </a:r>
            <a:r>
              <a:rPr sz="1500" spc="-23" dirty="0">
                <a:latin typeface="Courier New"/>
                <a:cs typeface="Courier New"/>
              </a:rPr>
              <a:t> </a:t>
            </a:r>
            <a:r>
              <a:rPr sz="1500" spc="-4" dirty="0">
                <a:latin typeface="Courier New"/>
                <a:cs typeface="Courier New"/>
              </a:rPr>
              <a:t>magnitude </a:t>
            </a:r>
            <a:r>
              <a:rPr sz="1500" spc="-889" dirty="0">
                <a:latin typeface="Courier New"/>
                <a:cs typeface="Courier New"/>
              </a:rPr>
              <a:t> </a:t>
            </a:r>
            <a:r>
              <a:rPr sz="1500" spc="-4" dirty="0">
                <a:latin typeface="Courier New"/>
                <a:cs typeface="Courier New"/>
              </a:rPr>
              <a:t>earthquake hit </a:t>
            </a:r>
            <a:r>
              <a:rPr sz="1500" dirty="0">
                <a:latin typeface="Courier New"/>
                <a:cs typeface="Courier New"/>
              </a:rPr>
              <a:t> </a:t>
            </a:r>
            <a:r>
              <a:rPr sz="1500" spc="-4" dirty="0">
                <a:latin typeface="Courier New"/>
                <a:cs typeface="Courier New"/>
              </a:rPr>
              <a:t>San Francisco, resulting in </a:t>
            </a:r>
            <a:r>
              <a:rPr sz="1500" dirty="0">
                <a:latin typeface="Courier New"/>
                <a:cs typeface="Courier New"/>
              </a:rPr>
              <a:t> </a:t>
            </a:r>
            <a:r>
              <a:rPr sz="1500" spc="-4" dirty="0">
                <a:latin typeface="Courier New"/>
                <a:cs typeface="Courier New"/>
              </a:rPr>
              <a:t>massive</a:t>
            </a:r>
            <a:r>
              <a:rPr sz="1500" spc="-45" dirty="0">
                <a:latin typeface="Courier New"/>
                <a:cs typeface="Courier New"/>
              </a:rPr>
              <a:t> </a:t>
            </a:r>
            <a:r>
              <a:rPr sz="1500" spc="-4" dirty="0">
                <a:latin typeface="Courier New"/>
                <a:cs typeface="Courier New"/>
              </a:rPr>
              <a:t>damage.</a:t>
            </a:r>
            <a:endParaRPr sz="1500" dirty="0">
              <a:latin typeface="Courier New"/>
              <a:cs typeface="Courier New"/>
            </a:endParaRPr>
          </a:p>
        </p:txBody>
      </p:sp>
      <p:sp>
        <p:nvSpPr>
          <p:cNvPr id="15" name="object 9">
            <a:extLst>
              <a:ext uri="{FF2B5EF4-FFF2-40B4-BE49-F238E27FC236}">
                <a16:creationId xmlns:a16="http://schemas.microsoft.com/office/drawing/2014/main" id="{F17F3128-140C-70F9-F96B-0D3165F044DC}"/>
              </a:ext>
            </a:extLst>
          </p:cNvPr>
          <p:cNvSpPr txBox="1"/>
          <p:nvPr/>
        </p:nvSpPr>
        <p:spPr>
          <a:xfrm>
            <a:off x="303215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6" name="object 9">
            <a:extLst>
              <a:ext uri="{FF2B5EF4-FFF2-40B4-BE49-F238E27FC236}">
                <a16:creationId xmlns:a16="http://schemas.microsoft.com/office/drawing/2014/main" id="{C1247B35-5925-B187-A7BA-EDC9FA368AF0}"/>
              </a:ext>
            </a:extLst>
          </p:cNvPr>
          <p:cNvSpPr txBox="1"/>
          <p:nvPr/>
        </p:nvSpPr>
        <p:spPr>
          <a:xfrm>
            <a:off x="5845205" y="2598936"/>
            <a:ext cx="248126" cy="379431"/>
          </a:xfrm>
          <a:prstGeom prst="rect">
            <a:avLst/>
          </a:prstGeom>
        </p:spPr>
        <p:txBody>
          <a:bodyPr vert="horz" wrap="square" lIns="0" tIns="10001" rIns="0" bIns="0" rtlCol="0">
            <a:spAutoFit/>
          </a:bodyPr>
          <a:lstStyle/>
          <a:p>
            <a:pPr marL="9525">
              <a:spcBef>
                <a:spcPts val="79"/>
              </a:spcBef>
            </a:pPr>
            <a:r>
              <a:rPr sz="2400" dirty="0">
                <a:latin typeface="Cambria Math"/>
                <a:cs typeface="Cambria Math"/>
              </a:rPr>
              <a:t>&gt;</a:t>
            </a:r>
          </a:p>
        </p:txBody>
      </p:sp>
      <p:sp>
        <p:nvSpPr>
          <p:cNvPr id="18" name="TextBox 17">
            <a:extLst>
              <a:ext uri="{FF2B5EF4-FFF2-40B4-BE49-F238E27FC236}">
                <a16:creationId xmlns:a16="http://schemas.microsoft.com/office/drawing/2014/main" id="{16CC0E19-6B77-981D-80C8-C54267206030}"/>
              </a:ext>
            </a:extLst>
          </p:cNvPr>
          <p:cNvSpPr txBox="1"/>
          <p:nvPr/>
        </p:nvSpPr>
        <p:spPr>
          <a:xfrm>
            <a:off x="279816" y="3218204"/>
            <a:ext cx="8376503" cy="461665"/>
          </a:xfrm>
          <a:prstGeom prst="rect">
            <a:avLst/>
          </a:prstGeom>
          <a:noFill/>
        </p:spPr>
        <p:txBody>
          <a:bodyPr wrap="square">
            <a:spAutoFit/>
          </a:bodyPr>
          <a:lstStyle/>
          <a:p>
            <a:pPr marR="144780" algn="ctr">
              <a:spcBef>
                <a:spcPts val="176"/>
              </a:spcBef>
            </a:pPr>
            <a:r>
              <a:rPr lang="en-US" sz="2400" spc="-41" dirty="0">
                <a:latin typeface="Cambria Math"/>
                <a:cs typeface="Cambria Math"/>
              </a:rPr>
              <a:t>𝑠</a:t>
            </a:r>
            <a:r>
              <a:rPr lang="en-US" sz="2400" spc="-62" baseline="-15366" dirty="0">
                <a:latin typeface="Cambria Math"/>
                <a:cs typeface="Cambria Math"/>
              </a:rPr>
              <a:t>1          		  	    </a:t>
            </a:r>
            <a:r>
              <a:rPr lang="en-US" sz="2400" spc="-15" dirty="0">
                <a:latin typeface="Cambria Math"/>
                <a:cs typeface="Cambria Math"/>
              </a:rPr>
              <a:t>𝑠</a:t>
            </a:r>
            <a:r>
              <a:rPr lang="en-US" sz="2400" spc="-23" baseline="-15366" dirty="0">
                <a:latin typeface="Cambria Math"/>
                <a:cs typeface="Cambria Math"/>
              </a:rPr>
              <a:t>2</a:t>
            </a:r>
            <a:r>
              <a:rPr lang="en-US" sz="2400" spc="-62" baseline="-15366" dirty="0">
                <a:latin typeface="Cambria Math"/>
                <a:cs typeface="Cambria Math"/>
              </a:rPr>
              <a:t>   			    </a:t>
            </a:r>
            <a:r>
              <a:rPr lang="en-US" sz="2400" spc="-15" dirty="0">
                <a:latin typeface="Cambria Math"/>
                <a:cs typeface="Cambria Math"/>
              </a:rPr>
              <a:t>𝑠</a:t>
            </a:r>
            <a:r>
              <a:rPr lang="en-US" sz="2400" spc="-23" baseline="-15366" dirty="0">
                <a:latin typeface="Cambria Math"/>
                <a:cs typeface="Cambria Math"/>
              </a:rPr>
              <a:t>3</a:t>
            </a:r>
            <a:r>
              <a:rPr lang="en-US" sz="2800" spc="-62" baseline="-15366" dirty="0">
                <a:latin typeface="Cambria Math"/>
                <a:cs typeface="Cambria Math"/>
              </a:rPr>
              <a:t> </a:t>
            </a:r>
            <a:endParaRPr lang="en-US" sz="2800" baseline="-15366" dirty="0">
              <a:latin typeface="Cambria Math"/>
              <a:cs typeface="Cambria Math"/>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E7FA93-A42F-2C40-C7BD-5D42AFD27F47}"/>
                  </a:ext>
                </a:extLst>
              </p:cNvPr>
              <p:cNvSpPr txBox="1"/>
              <p:nvPr/>
            </p:nvSpPr>
            <p:spPr>
              <a:xfrm>
                <a:off x="2806479" y="2367235"/>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92E7FA93-A42F-2C40-C7BD-5D42AFD27F47}"/>
                  </a:ext>
                </a:extLst>
              </p:cNvPr>
              <p:cNvSpPr txBox="1">
                <a:spLocks noRot="1" noChangeAspect="1" noMove="1" noResize="1" noEditPoints="1" noAdjustHandles="1" noChangeArrowheads="1" noChangeShapeType="1" noTextEdit="1"/>
              </p:cNvSpPr>
              <p:nvPr/>
            </p:nvSpPr>
            <p:spPr>
              <a:xfrm>
                <a:off x="2806479" y="2367235"/>
                <a:ext cx="563275" cy="3380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F87413C-1F79-D93A-A900-95FA6B8B1618}"/>
                  </a:ext>
                </a:extLst>
              </p:cNvPr>
              <p:cNvSpPr txBox="1"/>
              <p:nvPr/>
            </p:nvSpPr>
            <p:spPr>
              <a:xfrm>
                <a:off x="5624495" y="2381080"/>
                <a:ext cx="563275" cy="3380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40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EF87413C-1F79-D93A-A900-95FA6B8B1618}"/>
                  </a:ext>
                </a:extLst>
              </p:cNvPr>
              <p:cNvSpPr txBox="1">
                <a:spLocks noRot="1" noChangeAspect="1" noMove="1" noResize="1" noEditPoints="1" noAdjustHandles="1" noChangeArrowheads="1" noChangeShapeType="1" noTextEdit="1"/>
              </p:cNvSpPr>
              <p:nvPr/>
            </p:nvSpPr>
            <p:spPr>
              <a:xfrm>
                <a:off x="5624495" y="2381080"/>
                <a:ext cx="563275" cy="338041"/>
              </a:xfrm>
              <a:prstGeom prst="rect">
                <a:avLst/>
              </a:prstGeom>
              <a:blipFill>
                <a:blip r:embed="rId4"/>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A9B7D9E-8E15-816D-BC89-0C2B9F6266A4}"/>
              </a:ext>
            </a:extLst>
          </p:cNvPr>
          <p:cNvSpPr txBox="1"/>
          <p:nvPr/>
        </p:nvSpPr>
        <p:spPr>
          <a:xfrm>
            <a:off x="5893130" y="3794475"/>
            <a:ext cx="2377440" cy="523220"/>
          </a:xfrm>
          <a:prstGeom prst="rect">
            <a:avLst/>
          </a:prstGeom>
          <a:noFill/>
        </p:spPr>
        <p:txBody>
          <a:bodyPr wrap="square">
            <a:spAutoFit/>
          </a:bodyPr>
          <a:lstStyle/>
          <a:p>
            <a:pPr algn="ctr"/>
            <a:r>
              <a:rPr lang="en-US" dirty="0">
                <a:latin typeface="Corbel" panose="020B0503020204020204" pitchFamily="34" charset="0"/>
              </a:rPr>
              <a:t>Bradley-Terry [1952] </a:t>
            </a:r>
            <a:br>
              <a:rPr lang="en-US" dirty="0">
                <a:latin typeface="Corbel" panose="020B0503020204020204" pitchFamily="34" charset="0"/>
              </a:rPr>
            </a:br>
            <a:r>
              <a:rPr lang="en-US" dirty="0">
                <a:latin typeface="Corbel" panose="020B0503020204020204" pitchFamily="34" charset="0"/>
              </a:rPr>
              <a:t>paired comparison model</a:t>
            </a:r>
          </a:p>
        </p:txBody>
      </p:sp>
      <p:sp>
        <p:nvSpPr>
          <p:cNvPr id="36" name="object 56">
            <a:extLst>
              <a:ext uri="{FF2B5EF4-FFF2-40B4-BE49-F238E27FC236}">
                <a16:creationId xmlns:a16="http://schemas.microsoft.com/office/drawing/2014/main" id="{4B8A3B99-9E91-E1B0-D737-BD95CE057750}"/>
              </a:ext>
            </a:extLst>
          </p:cNvPr>
          <p:cNvSpPr txBox="1"/>
          <p:nvPr/>
        </p:nvSpPr>
        <p:spPr>
          <a:xfrm>
            <a:off x="1044352" y="4334492"/>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7" name="object 57">
            <a:extLst>
              <a:ext uri="{FF2B5EF4-FFF2-40B4-BE49-F238E27FC236}">
                <a16:creationId xmlns:a16="http://schemas.microsoft.com/office/drawing/2014/main" id="{ABDC571B-E943-F151-D401-214144DB1ECF}"/>
              </a:ext>
            </a:extLst>
          </p:cNvPr>
          <p:cNvPicPr/>
          <p:nvPr/>
        </p:nvPicPr>
        <p:blipFill>
          <a:blip r:embed="rId5" cstate="print"/>
          <a:stretch>
            <a:fillRect/>
          </a:stretch>
        </p:blipFill>
        <p:spPr>
          <a:xfrm>
            <a:off x="1919636" y="4210324"/>
            <a:ext cx="115538" cy="167983"/>
          </a:xfrm>
          <a:prstGeom prst="rect">
            <a:avLst/>
          </a:prstGeom>
        </p:spPr>
      </p:pic>
      <p:sp>
        <p:nvSpPr>
          <p:cNvPr id="38" name="object 58">
            <a:extLst>
              <a:ext uri="{FF2B5EF4-FFF2-40B4-BE49-F238E27FC236}">
                <a16:creationId xmlns:a16="http://schemas.microsoft.com/office/drawing/2014/main" id="{CB486335-0095-0B41-BF37-7584326A0CDD}"/>
              </a:ext>
            </a:extLst>
          </p:cNvPr>
          <p:cNvSpPr txBox="1"/>
          <p:nvPr/>
        </p:nvSpPr>
        <p:spPr>
          <a:xfrm>
            <a:off x="2116423" y="4329818"/>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9" name="object 59">
            <a:extLst>
              <a:ext uri="{FF2B5EF4-FFF2-40B4-BE49-F238E27FC236}">
                <a16:creationId xmlns:a16="http://schemas.microsoft.com/office/drawing/2014/main" id="{8B76E08E-4BA5-192F-B281-A741F0565840}"/>
              </a:ext>
            </a:extLst>
          </p:cNvPr>
          <p:cNvPicPr/>
          <p:nvPr/>
        </p:nvPicPr>
        <p:blipFill>
          <a:blip r:embed="rId6" cstate="print"/>
          <a:stretch>
            <a:fillRect/>
          </a:stretch>
        </p:blipFill>
        <p:spPr>
          <a:xfrm>
            <a:off x="2272920" y="4212611"/>
            <a:ext cx="83153" cy="158686"/>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A90F2C8-3FBE-6054-8A77-D171985DF43B}"/>
                  </a:ext>
                </a:extLst>
              </p:cNvPr>
              <p:cNvSpPr txBox="1"/>
              <p:nvPr/>
            </p:nvSpPr>
            <p:spPr>
              <a:xfrm>
                <a:off x="601641" y="3808091"/>
                <a:ext cx="498364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𝑝</m:t>
                                      </m:r>
                                    </m:e>
                                  </m:d>
                                </m:e>
                              </m:d>
                            </m:e>
                          </m:func>
                        </m:e>
                      </m:d>
                    </m:oMath>
                  </m:oMathPara>
                </a14:m>
                <a:endParaRPr lang="en-US" sz="1800" dirty="0"/>
              </a:p>
            </p:txBody>
          </p:sp>
        </mc:Choice>
        <mc:Fallback xmlns="">
          <p:sp>
            <p:nvSpPr>
              <p:cNvPr id="42" name="TextBox 41">
                <a:extLst>
                  <a:ext uri="{FF2B5EF4-FFF2-40B4-BE49-F238E27FC236}">
                    <a16:creationId xmlns:a16="http://schemas.microsoft.com/office/drawing/2014/main" id="{8A90F2C8-3FBE-6054-8A77-D171985DF43B}"/>
                  </a:ext>
                </a:extLst>
              </p:cNvPr>
              <p:cNvSpPr txBox="1">
                <a:spLocks noRot="1" noChangeAspect="1" noMove="1" noResize="1" noEditPoints="1" noAdjustHandles="1" noChangeArrowheads="1" noChangeShapeType="1" noTextEdit="1"/>
              </p:cNvSpPr>
              <p:nvPr/>
            </p:nvSpPr>
            <p:spPr>
              <a:xfrm>
                <a:off x="601641" y="3808091"/>
                <a:ext cx="4983648" cy="426142"/>
              </a:xfrm>
              <a:prstGeom prst="rect">
                <a:avLst/>
              </a:prstGeom>
              <a:blipFill>
                <a:blip r:embed="rId7"/>
                <a:stretch>
                  <a:fillRect b="-88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A7022E6-52C2-A0F3-93B9-893D4B453954}"/>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658193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4" name="Google Shape;1814;p91"/>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15" name="Google Shape;1815;p91"/>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16" name="Google Shape;1816;p91"/>
          <p:cNvPicPr preferRelativeResize="0"/>
          <p:nvPr/>
        </p:nvPicPr>
        <p:blipFill>
          <a:blip r:embed="rId4">
            <a:alphaModFix/>
          </a:blip>
          <a:stretch>
            <a:fillRect/>
          </a:stretch>
        </p:blipFill>
        <p:spPr>
          <a:xfrm>
            <a:off x="5095482" y="555425"/>
            <a:ext cx="3000128" cy="4161779"/>
          </a:xfrm>
          <a:prstGeom prst="rect">
            <a:avLst/>
          </a:prstGeom>
          <a:noFill/>
          <a:ln>
            <a:noFill/>
          </a:ln>
        </p:spPr>
      </p:pic>
      <p:sp>
        <p:nvSpPr>
          <p:cNvPr id="1817" name="Google Shape;1817;p91"/>
          <p:cNvSpPr txBox="1"/>
          <p:nvPr/>
        </p:nvSpPr>
        <p:spPr>
          <a:xfrm>
            <a:off x="4768259" y="4675369"/>
            <a:ext cx="2446313" cy="369302"/>
          </a:xfrm>
          <a:prstGeom prst="rect">
            <a:avLst/>
          </a:prstGeom>
          <a:noFill/>
          <a:ln>
            <a:noFill/>
          </a:ln>
        </p:spPr>
        <p:txBody>
          <a:bodyPr spcFirstLastPara="1" wrap="square" lIns="91425" tIns="91425" rIns="91425" bIns="91425" anchor="t" anchorCtr="0">
            <a:spAutoFit/>
          </a:bodyPr>
          <a:lstStyle/>
          <a:p>
            <a:pPr algn="r"/>
            <a:r>
              <a:rPr lang="ru"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Vaswani et al. 2017</a:t>
            </a:r>
            <a:endParaRPr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0C8AA86E-86DB-B32E-DD10-D0E887D5BB8E}"/>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4A1C7CE8-7EDE-C050-5A18-9FF8405AA7CB}"/>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73E09504-2098-594D-F4E6-6053978DB15A}"/>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BF47-EB43-3688-00C5-FEF17DB4AFFD}"/>
              </a:ext>
            </a:extLst>
          </p:cNvPr>
          <p:cNvSpPr>
            <a:spLocks noGrp="1"/>
          </p:cNvSpPr>
          <p:nvPr>
            <p:ph type="title"/>
          </p:nvPr>
        </p:nvSpPr>
        <p:spPr/>
        <p:txBody>
          <a:bodyPr>
            <a:normAutofit/>
          </a:bodyPr>
          <a:lstStyle/>
          <a:p>
            <a:r>
              <a:rPr lang="en-US" dirty="0"/>
              <a:t>Scaling Reward Models </a:t>
            </a:r>
          </a:p>
        </p:txBody>
      </p:sp>
      <p:sp>
        <p:nvSpPr>
          <p:cNvPr id="5" name="Text Placeholder 4">
            <a:extLst>
              <a:ext uri="{FF2B5EF4-FFF2-40B4-BE49-F238E27FC236}">
                <a16:creationId xmlns:a16="http://schemas.microsoft.com/office/drawing/2014/main" id="{D07DE823-0C91-8187-755C-A783BFBA8864}"/>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71166BF0-55E4-1608-99D7-8842F43C4DC6}"/>
              </a:ext>
            </a:extLst>
          </p:cNvPr>
          <p:cNvPicPr/>
          <p:nvPr/>
        </p:nvPicPr>
        <p:blipFill>
          <a:blip r:embed="rId2" cstate="print"/>
          <a:stretch>
            <a:fillRect/>
          </a:stretch>
        </p:blipFill>
        <p:spPr>
          <a:xfrm>
            <a:off x="1872940" y="1254574"/>
            <a:ext cx="5101156" cy="3521277"/>
          </a:xfrm>
          <a:prstGeom prst="rect">
            <a:avLst/>
          </a:prstGeom>
        </p:spPr>
      </p:pic>
      <p:sp>
        <p:nvSpPr>
          <p:cNvPr id="9" name="TextBox 8">
            <a:extLst>
              <a:ext uri="{FF2B5EF4-FFF2-40B4-BE49-F238E27FC236}">
                <a16:creationId xmlns:a16="http://schemas.microsoft.com/office/drawing/2014/main" id="{D9FC7E4B-ABE2-C39C-FAB6-1D195028A55C}"/>
              </a:ext>
            </a:extLst>
          </p:cNvPr>
          <p:cNvSpPr txBox="1"/>
          <p:nvPr/>
        </p:nvSpPr>
        <p:spPr>
          <a:xfrm>
            <a:off x="3665621" y="247424"/>
            <a:ext cx="5253789" cy="861675"/>
          </a:xfrm>
          <a:prstGeom prst="wedgeRoundRectCallout">
            <a:avLst>
              <a:gd name="adj1" fmla="val -35074"/>
              <a:gd name="adj2" fmla="val 2851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r>
              <a:rPr lang="en-US" sz="2000" dirty="0">
                <a:solidFill>
                  <a:srgbClr val="C00000"/>
                </a:solidFill>
                <a:latin typeface="Corbel" panose="020B0503020204020204" pitchFamily="34" charset="0"/>
              </a:rPr>
              <a:t>Large enough R</a:t>
            </a:r>
            <a:r>
              <a:rPr lang="en-US" sz="2000" dirty="0">
                <a:latin typeface="Corbel" panose="020B0503020204020204" pitchFamily="34" charset="0"/>
              </a:rPr>
              <a:t> trained on </a:t>
            </a:r>
            <a:r>
              <a:rPr lang="en-US" sz="2000" dirty="0">
                <a:solidFill>
                  <a:srgbClr val="C00000"/>
                </a:solidFill>
                <a:latin typeface="Corbel" panose="020B0503020204020204" pitchFamily="34" charset="0"/>
              </a:rPr>
              <a:t>large enough data</a:t>
            </a:r>
            <a:r>
              <a:rPr lang="en-US" sz="2000" dirty="0">
                <a:latin typeface="Corbel" panose="020B0503020204020204" pitchFamily="34" charset="0"/>
              </a:rPr>
              <a:t> approaching  single human performance. </a:t>
            </a:r>
          </a:p>
        </p:txBody>
      </p:sp>
      <p:sp>
        <p:nvSpPr>
          <p:cNvPr id="10" name="object 5">
            <a:extLst>
              <a:ext uri="{FF2B5EF4-FFF2-40B4-BE49-F238E27FC236}">
                <a16:creationId xmlns:a16="http://schemas.microsoft.com/office/drawing/2014/main" id="{EA105116-FB6A-A3A6-FA1B-8CA3BFBA5175}"/>
              </a:ext>
            </a:extLst>
          </p:cNvPr>
          <p:cNvSpPr txBox="1"/>
          <p:nvPr/>
        </p:nvSpPr>
        <p:spPr>
          <a:xfrm>
            <a:off x="6145460" y="4679689"/>
            <a:ext cx="2459514"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hlinkClick r:id="rId3"/>
              </a:rPr>
              <a:t>Stiennon</a:t>
            </a:r>
            <a:r>
              <a:rPr sz="1500" u="sng" spc="-23" dirty="0">
                <a:solidFill>
                  <a:srgbClr val="007B92"/>
                </a:solidFill>
                <a:uFill>
                  <a:solidFill>
                    <a:srgbClr val="000000"/>
                  </a:solidFill>
                </a:uFill>
                <a:latin typeface="Corbel" panose="020B0503020204020204" pitchFamily="34" charset="0"/>
                <a:cs typeface="Calibri"/>
                <a:hlinkClick r:id="rId3"/>
              </a:rPr>
              <a:t> </a:t>
            </a:r>
            <a:r>
              <a:rPr sz="1500" u="sng" spc="-8" dirty="0">
                <a:solidFill>
                  <a:srgbClr val="007B92"/>
                </a:solidFill>
                <a:uFill>
                  <a:solidFill>
                    <a:srgbClr val="000000"/>
                  </a:solidFill>
                </a:uFill>
                <a:latin typeface="Corbel" panose="020B0503020204020204" pitchFamily="34" charset="0"/>
                <a:cs typeface="Calibri"/>
                <a:hlinkClick r:id="rId3"/>
              </a:rPr>
              <a:t>et</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al.,</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3109634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500" dirty="0">
                <a:latin typeface="Corbel" panose="020B0503020204020204" pitchFamily="34" charset="0"/>
                <a:cs typeface="Calibri"/>
              </a:rPr>
              <a:t>Regularizing with Pre-trained Model </a:t>
            </a:r>
            <a:endParaRPr lang="en-US" sz="25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normAutofit fontScale="92500" lnSpcReduction="10000"/>
              </a:bodyPr>
              <a:lstStyle/>
              <a:p>
                <a:r>
                  <a:rPr lang="en-US" sz="1800" b="1" dirty="0">
                    <a:latin typeface="Corbel" panose="020B0503020204020204" pitchFamily="34" charset="0"/>
                    <a:cs typeface="Calibri"/>
                  </a:rPr>
                  <a:t>Challenge: </a:t>
                </a:r>
                <a:r>
                  <a:rPr lang="en-US" sz="1800" dirty="0">
                    <a:latin typeface="Corbel" panose="020B0503020204020204" pitchFamily="34" charset="0"/>
                    <a:cs typeface="Calibri"/>
                  </a:rPr>
                  <a:t>how do we ensure that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prefer natural language generations? </a:t>
                </a:r>
              </a:p>
              <a:p>
                <a:r>
                  <a:rPr lang="en-US" sz="1800" dirty="0">
                    <a:latin typeface="Corbel" panose="020B0503020204020204" pitchFamily="34" charset="0"/>
                    <a:cs typeface="Calibri"/>
                  </a:rPr>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800" dirty="0">
                    <a:latin typeface="Corbel" panose="020B0503020204020204" pitchFamily="34" charset="0"/>
                    <a:cs typeface="Calibri"/>
                  </a:rPr>
                  <a:t> is trained on natural language inputs, it might fail to assign low scores to unnatural </a:t>
                </a:r>
                <a14:m>
                  <m:oMath xmlns:m="http://schemas.openxmlformats.org/officeDocument/2006/math">
                    <m:r>
                      <a:rPr lang="en-US" i="1" smtClean="0">
                        <a:solidFill>
                          <a:srgbClr val="0E0CC0"/>
                        </a:solidFill>
                        <a:latin typeface="Cambria Math" panose="02040503050406030204" pitchFamily="18" charset="0"/>
                      </a:rPr>
                      <m:t>𝑠</m:t>
                    </m:r>
                  </m:oMath>
                </a14:m>
                <a:r>
                  <a:rPr lang="en-US" sz="1800" dirty="0">
                    <a:latin typeface="Corbel" panose="020B0503020204020204" pitchFamily="34" charset="0"/>
                    <a:cs typeface="Calibri"/>
                  </a:rPr>
                  <a:t>. </a:t>
                </a:r>
              </a:p>
              <a:p>
                <a:r>
                  <a:rPr lang="en-US" sz="1800" b="1" dirty="0">
                    <a:latin typeface="Corbel" panose="020B0503020204020204" pitchFamily="34" charset="0"/>
                    <a:cs typeface="Calibri"/>
                  </a:rPr>
                  <a:t>Solution: </a:t>
                </a:r>
                <a:r>
                  <a:rPr lang="en-US" sz="1800" dirty="0">
                    <a:latin typeface="Corbel" panose="020B0503020204020204" pitchFamily="34" charset="0"/>
                    <a:cs typeface="Calibri"/>
                  </a:rPr>
                  <a:t>add regularization term to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sz="1800" dirty="0">
                    <a:latin typeface="Corbel" panose="020B0503020204020204" pitchFamily="34" charset="0"/>
                    <a:cs typeface="Calibri"/>
                  </a:rPr>
                  <a:t> that penalizes outputs that deviate from natural language. </a:t>
                </a:r>
                <a:endParaRPr lang="en-US" dirty="0">
                  <a:latin typeface="Corbel" panose="020B0503020204020204" pitchFamily="34" charset="0"/>
                  <a:cs typeface="Calibri"/>
                </a:endParaRPr>
              </a:p>
              <a:p>
                <a:pPr marL="114300" indent="0" algn="ctr">
                  <a:buNone/>
                </a:pPr>
                <a:endParaRPr lang="en-US" sz="1900" dirty="0">
                  <a:latin typeface="Corbel" panose="020B0503020204020204" pitchFamily="34" charset="0"/>
                  <a:cs typeface="Calibri"/>
                </a:endParaRPr>
              </a:p>
              <a:p>
                <a:endParaRPr lang="en-US"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sz="1800" spc="-4" dirty="0">
                    <a:latin typeface="Corbel" panose="020B0503020204020204" pitchFamily="34" charset="0"/>
                    <a:cs typeface="Calibri"/>
                  </a:rPr>
                  <a:t>This </a:t>
                </a:r>
                <a:r>
                  <a:rPr lang="en-US" sz="1800" dirty="0">
                    <a:latin typeface="Corbel" panose="020B0503020204020204" pitchFamily="34" charset="0"/>
                    <a:cs typeface="Calibri"/>
                  </a:rPr>
                  <a:t>is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a:t>
                </a:r>
                <a:r>
                  <a:rPr lang="en-US" sz="1800" spc="4" dirty="0">
                    <a:latin typeface="Corbel" panose="020B0503020204020204" pitchFamily="34" charset="0"/>
                    <a:cs typeface="Calibri"/>
                  </a:rPr>
                  <a:t> </a:t>
                </a:r>
                <a:r>
                  <a:rPr lang="en-US" sz="1800" dirty="0">
                    <a:latin typeface="Corbel" panose="020B0503020204020204" pitchFamily="34" charset="0"/>
                    <a:cs typeface="Calibri"/>
                  </a:rPr>
                  <a:t>penalty which</a:t>
                </a:r>
                <a:r>
                  <a:rPr lang="en-US" sz="1800" spc="-11" dirty="0">
                    <a:latin typeface="Corbel" panose="020B0503020204020204" pitchFamily="34" charset="0"/>
                    <a:cs typeface="Calibri"/>
                  </a:rPr>
                  <a:t> prevents</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us</a:t>
                </a:r>
                <a:r>
                  <a:rPr lang="en-US" sz="1800" dirty="0">
                    <a:latin typeface="Corbel" panose="020B0503020204020204" pitchFamily="34" charset="0"/>
                    <a:cs typeface="Calibri"/>
                  </a:rPr>
                  <a:t> </a:t>
                </a:r>
                <a:r>
                  <a:rPr lang="en-US" sz="1800" spc="-11" dirty="0">
                    <a:latin typeface="Corbel" panose="020B0503020204020204" pitchFamily="34" charset="0"/>
                    <a:cs typeface="Calibri"/>
                  </a:rPr>
                  <a:t>from</a:t>
                </a:r>
                <a:r>
                  <a:rPr lang="en-US" sz="1800" dirty="0">
                    <a:latin typeface="Corbel" panose="020B0503020204020204" pitchFamily="34" charset="0"/>
                    <a:cs typeface="Calibri"/>
                  </a:rPr>
                  <a:t> </a:t>
                </a:r>
                <a:r>
                  <a:rPr lang="en-US" sz="1800" spc="-8" dirty="0">
                    <a:latin typeface="Corbel" panose="020B0503020204020204" pitchFamily="34" charset="0"/>
                    <a:cs typeface="Calibri"/>
                  </a:rPr>
                  <a:t>diverging</a:t>
                </a:r>
                <a:r>
                  <a:rPr lang="en-US" sz="1800" dirty="0">
                    <a:latin typeface="Corbel" panose="020B0503020204020204" pitchFamily="34" charset="0"/>
                    <a:cs typeface="Calibri"/>
                  </a:rPr>
                  <a:t> </a:t>
                </a:r>
                <a:r>
                  <a:rPr lang="en-US" sz="1800" spc="-8" dirty="0">
                    <a:latin typeface="Corbel" panose="020B0503020204020204" pitchFamily="34" charset="0"/>
                    <a:cs typeface="Calibri"/>
                  </a:rPr>
                  <a:t>too </a:t>
                </a:r>
                <a:r>
                  <a:rPr lang="en-US" sz="1800" spc="-11" dirty="0">
                    <a:latin typeface="Corbel" panose="020B0503020204020204" pitchFamily="34" charset="0"/>
                    <a:cs typeface="Calibri"/>
                  </a:rPr>
                  <a:t>far</a:t>
                </a:r>
                <a:r>
                  <a:rPr lang="en-US" sz="1800" spc="8" dirty="0">
                    <a:latin typeface="Corbel" panose="020B0503020204020204" pitchFamily="34" charset="0"/>
                    <a:cs typeface="Calibri"/>
                  </a:rPr>
                  <a:t> </a:t>
                </a:r>
                <a:r>
                  <a:rPr lang="en-US" sz="1800" spc="-11" dirty="0">
                    <a:latin typeface="Corbel" panose="020B0503020204020204" pitchFamily="34" charset="0"/>
                    <a:cs typeface="Calibri"/>
                  </a:rPr>
                  <a:t>from </a:t>
                </a:r>
                <a:r>
                  <a:rPr lang="en-US" sz="1800" spc="-330" dirty="0">
                    <a:latin typeface="Corbel" panose="020B0503020204020204" pitchFamily="34" charset="0"/>
                    <a:cs typeface="Calibri"/>
                  </a:rPr>
                  <a:t> </a:t>
                </a:r>
                <a:r>
                  <a:rPr lang="en-US" sz="1800" dirty="0">
                    <a:latin typeface="Corbel" panose="020B0503020204020204" pitchFamily="34" charset="0"/>
                    <a:cs typeface="Calibri"/>
                  </a:rPr>
                  <a:t>the</a:t>
                </a:r>
                <a:r>
                  <a:rPr lang="en-US" sz="1800" spc="-4" dirty="0">
                    <a:latin typeface="Corbel" panose="020B0503020204020204" pitchFamily="34" charset="0"/>
                    <a:cs typeface="Calibri"/>
                  </a:rPr>
                  <a:t> </a:t>
                </a:r>
                <a:r>
                  <a:rPr lang="en-US" sz="1800" spc="-8" dirty="0">
                    <a:latin typeface="Corbel" panose="020B0503020204020204" pitchFamily="34" charset="0"/>
                    <a:cs typeface="Calibri"/>
                  </a:rPr>
                  <a:t>pretrained </a:t>
                </a:r>
                <a:r>
                  <a:rPr lang="en-US" sz="1800" dirty="0">
                    <a:latin typeface="Corbel" panose="020B0503020204020204" pitchFamily="34" charset="0"/>
                    <a:cs typeface="Calibri"/>
                  </a:rPr>
                  <a:t>model.</a:t>
                </a:r>
                <a:r>
                  <a:rPr lang="en-US" sz="1800" spc="4" dirty="0">
                    <a:latin typeface="Corbel" panose="020B0503020204020204" pitchFamily="34" charset="0"/>
                    <a:cs typeface="Calibri"/>
                  </a:rPr>
                  <a:t> </a:t>
                </a:r>
                <a:endParaRPr lang="en-US" sz="1800"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2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88B92-B7A8-39B9-BE6A-8972C062BBCC}"/>
                  </a:ext>
                </a:extLst>
              </p:cNvPr>
              <p:cNvSpPr txBox="1"/>
              <p:nvPr/>
            </p:nvSpPr>
            <p:spPr>
              <a:xfrm>
                <a:off x="1763905" y="2966713"/>
                <a:ext cx="4903321" cy="929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fa-IR" sz="2400" i="1">
                                      <a:solidFill>
                                        <a:srgbClr val="00B050"/>
                                      </a:solidFill>
                                      <a:latin typeface="Cambria Math" panose="02040503050406030204" pitchFamily="18" charset="0"/>
                                    </a:rPr>
                                  </m:ctrlPr>
                                </m:sSupPr>
                                <m:e>
                                  <m:r>
                                    <a:rPr lang="fa-IR" sz="2400" i="1">
                                      <a:solidFill>
                                        <a:srgbClr val="00B050"/>
                                      </a:solidFill>
                                      <a:latin typeface="Cambria Math" panose="02040503050406030204" pitchFamily="18" charset="0"/>
                                    </a:rPr>
                                    <m:t>𝑝</m:t>
                                  </m:r>
                                </m:e>
                                <m:sup>
                                  <m:r>
                                    <a:rPr lang="fa-IR" sz="2400" i="1">
                                      <a:solidFill>
                                        <a:srgbClr val="00B050"/>
                                      </a:solidFill>
                                      <a:latin typeface="Cambria Math" panose="02040503050406030204" pitchFamily="18" charset="0"/>
                                    </a:rPr>
                                    <m:t>𝑅𝐿</m:t>
                                  </m:r>
                                </m:sup>
                              </m:s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2966713"/>
                <a:ext cx="4903321" cy="929870"/>
              </a:xfrm>
              <a:prstGeom prst="rect">
                <a:avLst/>
              </a:prstGeom>
              <a:blipFill>
                <a:blip r:embed="rId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156985-AE27-BACB-CD1B-3FB6789B405D}"/>
                  </a:ext>
                </a:extLst>
              </p:cNvPr>
              <p:cNvSpPr txBox="1"/>
              <p:nvPr/>
            </p:nvSpPr>
            <p:spPr>
              <a:xfrm>
                <a:off x="6857999" y="2898775"/>
                <a:ext cx="2095501" cy="861675"/>
              </a:xfrm>
              <a:prstGeom prst="wedgeRoundRectCallout">
                <a:avLst>
                  <a:gd name="adj1" fmla="val -57819"/>
                  <a:gd name="adj2" fmla="val 187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libri"/>
                  </a:rPr>
                  <a:t>pay</a:t>
                </a:r>
                <a:r>
                  <a:rPr lang="en-US" sz="2000" spc="-34" dirty="0">
                    <a:latin typeface="Corbel" panose="020B0503020204020204" pitchFamily="34" charset="0"/>
                    <a:cs typeface="Calibri"/>
                  </a:rPr>
                  <a:t> </a:t>
                </a:r>
                <a:r>
                  <a:rPr lang="en-US" sz="2000" dirty="0">
                    <a:latin typeface="Corbel" panose="020B0503020204020204" pitchFamily="34" charset="0"/>
                    <a:cs typeface="Calibri"/>
                  </a:rPr>
                  <a:t>a</a:t>
                </a:r>
                <a:r>
                  <a:rPr lang="en-US" sz="2000" spc="-26" dirty="0">
                    <a:latin typeface="Corbel" panose="020B0503020204020204" pitchFamily="34" charset="0"/>
                    <a:cs typeface="Calibri"/>
                  </a:rPr>
                  <a:t> </a:t>
                </a:r>
                <a:r>
                  <a:rPr lang="en-US" sz="2000" spc="-4" dirty="0">
                    <a:latin typeface="Corbel" panose="020B0503020204020204" pitchFamily="34" charset="0"/>
                    <a:cs typeface="Calibri"/>
                  </a:rPr>
                  <a:t>price</a:t>
                </a:r>
                <a:r>
                  <a:rPr lang="en-US" sz="2000" spc="-26" dirty="0">
                    <a:latin typeface="Corbel" panose="020B0503020204020204" pitchFamily="34" charset="0"/>
                    <a:cs typeface="Calibri"/>
                  </a:rPr>
                  <a:t> </a:t>
                </a:r>
                <a:r>
                  <a:rPr lang="en-US" sz="2000" dirty="0">
                    <a:latin typeface="Corbel" panose="020B0503020204020204" pitchFamily="34" charset="0"/>
                    <a:cs typeface="Calibri"/>
                  </a:rPr>
                  <a:t>when</a:t>
                </a:r>
                <a:endParaRPr lang="en-US" sz="2000" i="1" dirty="0">
                  <a:solidFill>
                    <a:srgbClr val="00B050"/>
                  </a:solidFill>
                  <a:latin typeface="Cambria Math" panose="02040503050406030204" pitchFamily="18" charset="0"/>
                </a:endParaRPr>
              </a:p>
              <a:p>
                <a:pPr marL="47625" algn="ctr">
                  <a:spcBef>
                    <a:spcPts val="75"/>
                  </a:spcBef>
                  <a:tabLst>
                    <a:tab pos="489585" algn="l"/>
                    <a:tab pos="758189" algn="l"/>
                    <a:tab pos="1446848" algn="l"/>
                  </a:tabLst>
                </a:pPr>
                <a14:m>
                  <m:oMath xmlns:m="http://schemas.openxmlformats.org/officeDocument/2006/math">
                    <m:sSubSup>
                      <m:sSubSupPr>
                        <m:ctrlPr>
                          <a:rPr lang="fa-IR" sz="2000" i="1">
                            <a:solidFill>
                              <a:srgbClr val="00B050"/>
                            </a:solidFill>
                            <a:latin typeface="Cambria Math" panose="02040503050406030204" pitchFamily="18" charset="0"/>
                          </a:rPr>
                        </m:ctrlPr>
                      </m:sSubSupPr>
                      <m:e>
                        <m:r>
                          <a:rPr lang="fa-IR" sz="2000" i="1">
                            <a:solidFill>
                              <a:srgbClr val="00B050"/>
                            </a:solidFill>
                            <a:latin typeface="Cambria Math" panose="02040503050406030204" pitchFamily="18" charset="0"/>
                          </a:rPr>
                          <m:t>𝑝</m:t>
                        </m:r>
                      </m:e>
                      <m:sub/>
                      <m:sup>
                        <m:r>
                          <a:rPr lang="fa-IR" sz="2000" i="1">
                            <a:solidFill>
                              <a:srgbClr val="00B050"/>
                            </a:solidFill>
                            <a:latin typeface="Cambria Math" panose="02040503050406030204" pitchFamily="18" charset="0"/>
                          </a:rPr>
                          <m:t>𝑅𝐿</m:t>
                        </m:r>
                      </m:sup>
                    </m:sSub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oMath>
                </a14:m>
                <a:r>
                  <a:rPr lang="fa-IR" sz="2000" dirty="0">
                    <a:latin typeface="Cambria Math"/>
                    <a:cs typeface="Cambria Math"/>
                  </a:rPr>
                  <a:t> &gt; </a:t>
                </a:r>
                <a14:m>
                  <m:oMath xmlns:m="http://schemas.openxmlformats.org/officeDocument/2006/math">
                    <m:sSup>
                      <m:sSupPr>
                        <m:ctrlPr>
                          <a:rPr lang="fa-IR" sz="2000" i="1">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fa-IR" sz="2000" i="1">
                            <a:solidFill>
                              <a:srgbClr val="C00000"/>
                            </a:solidFill>
                            <a:latin typeface="Cambria Math" panose="02040503050406030204" pitchFamily="18" charset="0"/>
                          </a:rPr>
                          <m:t>𝑃𝑇</m:t>
                        </m:r>
                      </m:sup>
                    </m:sSup>
                    <m:r>
                      <a:rPr lang="fa-IR" sz="2000" i="1">
                        <a:solidFill>
                          <a:srgbClr val="C00000"/>
                        </a:solidFill>
                        <a:latin typeface="Cambria Math" panose="02040503050406030204" pitchFamily="18" charset="0"/>
                      </a:rPr>
                      <m:t>(</m:t>
                    </m:r>
                    <m:r>
                      <a:rPr lang="fa-IR" sz="2000" i="1">
                        <a:solidFill>
                          <a:srgbClr val="C00000"/>
                        </a:solidFill>
                        <a:latin typeface="Cambria Math" panose="02040503050406030204" pitchFamily="18" charset="0"/>
                      </a:rPr>
                      <m:t>𝑠</m:t>
                    </m:r>
                    <m:r>
                      <a:rPr lang="fa-IR" sz="2000" i="1">
                        <a:solidFill>
                          <a:srgbClr val="C00000"/>
                        </a:solidFill>
                        <a:latin typeface="Cambria Math" panose="02040503050406030204" pitchFamily="18" charset="0"/>
                      </a:rPr>
                      <m:t>)</m:t>
                    </m:r>
                  </m:oMath>
                </a14:m>
                <a:endParaRPr lang="fa-IR" sz="2000" dirty="0">
                  <a:latin typeface="Cambria Math"/>
                  <a:cs typeface="Cambria Math"/>
                </a:endParaRPr>
              </a:p>
            </p:txBody>
          </p:sp>
        </mc:Choice>
        <mc:Fallback xmlns="">
          <p:sp>
            <p:nvSpPr>
              <p:cNvPr id="6" name="TextBox 5">
                <a:extLst>
                  <a:ext uri="{FF2B5EF4-FFF2-40B4-BE49-F238E27FC236}">
                    <a16:creationId xmlns:a16="http://schemas.microsoft.com/office/drawing/2014/main" id="{DA156985-AE27-BACB-CD1B-3FB6789B405D}"/>
                  </a:ext>
                </a:extLst>
              </p:cNvPr>
              <p:cNvSpPr txBox="1">
                <a:spLocks noRot="1" noChangeAspect="1" noMove="1" noResize="1" noEditPoints="1" noAdjustHandles="1" noChangeArrowheads="1" noChangeShapeType="1" noTextEdit="1"/>
              </p:cNvSpPr>
              <p:nvPr/>
            </p:nvSpPr>
            <p:spPr>
              <a:xfrm>
                <a:off x="6857999" y="2898775"/>
                <a:ext cx="2095501" cy="861675"/>
              </a:xfrm>
              <a:prstGeom prst="wedgeRoundRectCallout">
                <a:avLst>
                  <a:gd name="adj1" fmla="val -57819"/>
                  <a:gd name="adj2" fmla="val 18785"/>
                  <a:gd name="adj3" fmla="val 16667"/>
                </a:avLst>
              </a:prstGeom>
              <a:blipFill>
                <a:blip r:embed="rId4"/>
                <a:stretch>
                  <a:fillRect r="-2222" b="-4348"/>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4FF8-A49E-DD1C-F615-F10447884DA8}"/>
              </a:ext>
            </a:extLst>
          </p:cNvPr>
          <p:cNvSpPr>
            <a:spLocks noGrp="1"/>
          </p:cNvSpPr>
          <p:nvPr>
            <p:ph type="title"/>
          </p:nvPr>
        </p:nvSpPr>
        <p:spPr/>
        <p:txBody>
          <a:bodyPr>
            <a:normAutofit fontScale="90000"/>
          </a:bodyPr>
          <a:lstStyle/>
          <a:p>
            <a:r>
              <a:rPr lang="en-US" dirty="0"/>
              <a:t>Reward Models as Safety Control </a:t>
            </a:r>
          </a:p>
        </p:txBody>
      </p:sp>
      <p:sp>
        <p:nvSpPr>
          <p:cNvPr id="3" name="Content Placeholder 2">
            <a:extLst>
              <a:ext uri="{FF2B5EF4-FFF2-40B4-BE49-F238E27FC236}">
                <a16:creationId xmlns:a16="http://schemas.microsoft.com/office/drawing/2014/main" id="{9687C51F-7169-2688-208E-B13113846781}"/>
              </a:ext>
            </a:extLst>
          </p:cNvPr>
          <p:cNvSpPr>
            <a:spLocks noGrp="1"/>
          </p:cNvSpPr>
          <p:nvPr>
            <p:ph idx="1"/>
          </p:nvPr>
        </p:nvSpPr>
        <p:spPr/>
        <p:txBody>
          <a:bodyPr/>
          <a:lstStyle/>
          <a:p>
            <a:pPr marL="114300" indent="0">
              <a:buNone/>
            </a:pPr>
            <a:r>
              <a:rPr lang="en-US" dirty="0"/>
              <a:t>Note, reward model can be used to induce any desired behavior as needed: </a:t>
            </a:r>
          </a:p>
          <a:p>
            <a:r>
              <a:rPr lang="en-US" dirty="0"/>
              <a:t>Avoiding bias </a:t>
            </a:r>
          </a:p>
          <a:p>
            <a:r>
              <a:rPr lang="en-US" dirty="0"/>
              <a:t>Avoiding responses outside its scope </a:t>
            </a:r>
          </a:p>
          <a:p>
            <a:r>
              <a:rPr lang="en-US" dirty="0"/>
              <a:t>Avoiding toxicity </a:t>
            </a:r>
          </a:p>
          <a:p>
            <a:r>
              <a:rPr lang="en-US" dirty="0"/>
              <a:t>… </a:t>
            </a:r>
          </a:p>
        </p:txBody>
      </p:sp>
    </p:spTree>
    <p:extLst>
      <p:ext uri="{BB962C8B-B14F-4D97-AF65-F5344CB8AC3E}">
        <p14:creationId xmlns:p14="http://schemas.microsoft.com/office/powerpoint/2010/main" val="3959884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p:txBody>
          <a:bodyPr>
            <a:normAutofit/>
          </a:bodyPr>
          <a:lstStyle/>
          <a:p>
            <a:r>
              <a:rPr lang="en-US" dirty="0">
                <a:latin typeface="Corbel" panose="020B0503020204020204" pitchFamily="34" charset="0"/>
                <a:cs typeface="Calibri"/>
              </a:rPr>
              <a:t>RLHF:</a:t>
            </a:r>
            <a:r>
              <a:rPr lang="en-US" spc="-4" dirty="0">
                <a:latin typeface="Corbel" panose="020B0503020204020204" pitchFamily="34" charset="0"/>
                <a:cs typeface="Calibri"/>
              </a:rPr>
              <a:t> Putting</a:t>
            </a:r>
            <a:r>
              <a:rPr lang="en-US" spc="15" dirty="0">
                <a:latin typeface="Corbel" panose="020B0503020204020204" pitchFamily="34" charset="0"/>
                <a:cs typeface="Calibri"/>
              </a:rPr>
              <a:t> </a:t>
            </a:r>
            <a:r>
              <a:rPr lang="en-US" dirty="0">
                <a:latin typeface="Corbel" panose="020B0503020204020204" pitchFamily="34" charset="0"/>
                <a:cs typeface="Calibri"/>
              </a:rPr>
              <a:t>it</a:t>
            </a:r>
            <a:r>
              <a:rPr lang="en-US" spc="-8" dirty="0">
                <a:latin typeface="Corbel" panose="020B0503020204020204" pitchFamily="34" charset="0"/>
                <a:cs typeface="Calibri"/>
              </a:rPr>
              <a:t> </a:t>
            </a:r>
            <a:r>
              <a:rPr lang="en-US" dirty="0">
                <a:latin typeface="Corbel" panose="020B0503020204020204" pitchFamily="34" charset="0"/>
                <a:cs typeface="Calibri"/>
              </a:rPr>
              <a:t>All</a:t>
            </a:r>
            <a:r>
              <a:rPr lang="en-US" spc="8" dirty="0">
                <a:latin typeface="Corbel" panose="020B0503020204020204" pitchFamily="34" charset="0"/>
                <a:cs typeface="Calibri"/>
              </a:rPr>
              <a:t> T</a:t>
            </a:r>
            <a:r>
              <a:rPr lang="en-US" dirty="0">
                <a:latin typeface="Corbel" panose="020B0503020204020204" pitchFamily="34" charset="0"/>
                <a:cs typeface="Calibri"/>
              </a:rPr>
              <a:t>ogether</a:t>
            </a:r>
            <a:r>
              <a:rPr lang="en-US"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lstStyle/>
              <a:p>
                <a:pPr>
                  <a:buFont typeface="+mj-lt"/>
                  <a:buAutoNum type="arabicPeriod"/>
                </a:pPr>
                <a:r>
                  <a:rPr lang="en-US" dirty="0">
                    <a:latin typeface="Corbel" panose="020B0503020204020204" pitchFamily="34" charset="0"/>
                    <a:cs typeface="Calibri"/>
                  </a:rPr>
                  <a:t>Select a pre-trained generative model as your base: </a:t>
                </a:r>
                <a14:m>
                  <m:oMath xmlns:m="http://schemas.openxmlformats.org/officeDocument/2006/math">
                    <m:sSubSup>
                      <m:sSubSupPr>
                        <m:ctrlPr>
                          <a:rPr lang="en-US" sz="1800" i="1" spc="38" smtClean="0">
                            <a:solidFill>
                              <a:srgbClr val="C00000"/>
                            </a:solidFill>
                            <a:latin typeface="Cambria Math" panose="02040503050406030204" pitchFamily="18" charset="0"/>
                            <a:cs typeface="Cambria Math"/>
                          </a:rPr>
                        </m:ctrlPr>
                      </m:sSubSupPr>
                      <m:e>
                        <m:r>
                          <a:rPr lang="en-US" sz="1800" i="1" spc="38">
                            <a:solidFill>
                              <a:srgbClr val="C00000"/>
                            </a:solidFill>
                            <a:latin typeface="Cambria Math" panose="02040503050406030204" pitchFamily="18" charset="0"/>
                            <a:cs typeface="Cambria Math"/>
                          </a:rPr>
                          <m:t>𝑝</m:t>
                        </m:r>
                      </m:e>
                      <m:sub>
                        <m:r>
                          <a:rPr lang="en-US" sz="1800" i="1" spc="38">
                            <a:solidFill>
                              <a:srgbClr val="C00000"/>
                            </a:solidFill>
                            <a:latin typeface="Cambria Math" panose="02040503050406030204" pitchFamily="18" charset="0"/>
                            <a:cs typeface="Cambria Math"/>
                          </a:rPr>
                          <m:t>𝜃</m:t>
                        </m:r>
                      </m:sub>
                      <m:sup>
                        <m:r>
                          <a:rPr lang="en-US" sz="1800" b="0" i="1" spc="38" smtClean="0">
                            <a:solidFill>
                              <a:srgbClr val="C00000"/>
                            </a:solidFill>
                            <a:latin typeface="Cambria Math" panose="02040503050406030204" pitchFamily="18" charset="0"/>
                            <a:cs typeface="Cambria Math"/>
                          </a:rPr>
                          <m:t>𝑃𝑇</m:t>
                        </m:r>
                      </m:sup>
                    </m:sSubSup>
                    <m:d>
                      <m:dPr>
                        <m:ctrlPr>
                          <a:rPr lang="en-US" sz="1800" i="1" smtClean="0">
                            <a:solidFill>
                              <a:srgbClr val="C00000"/>
                            </a:solidFill>
                            <a:latin typeface="Cambria Math" panose="02040503050406030204" pitchFamily="18" charset="0"/>
                          </a:rPr>
                        </m:ctrlPr>
                      </m:dPr>
                      <m:e>
                        <m:r>
                          <a:rPr lang="en-US" sz="1800" i="1">
                            <a:solidFill>
                              <a:srgbClr val="C00000"/>
                            </a:solidFill>
                            <a:latin typeface="Cambria Math" panose="02040503050406030204" pitchFamily="18" charset="0"/>
                          </a:rPr>
                          <m:t>𝑠</m:t>
                        </m:r>
                      </m:e>
                    </m:d>
                  </m:oMath>
                </a14:m>
                <a:endParaRPr lang="en-US" sz="1800" dirty="0">
                  <a:latin typeface="Corbel" panose="020B0503020204020204" pitchFamily="34" charset="0"/>
                  <a:cs typeface="Calibri"/>
                </a:endParaRPr>
              </a:p>
              <a:p>
                <a:pPr>
                  <a:buFont typeface="+mj-lt"/>
                  <a:buAutoNum type="arabicPeriod"/>
                </a:pPr>
                <a:r>
                  <a:rPr lang="en-US" sz="1800" dirty="0">
                    <a:latin typeface="Corbel" panose="020B0503020204020204" pitchFamily="34" charset="0"/>
                    <a:cs typeface="Calibri"/>
                  </a:rPr>
                  <a:t>Build a </a:t>
                </a:r>
                <a:r>
                  <a:rPr lang="en-US" dirty="0">
                    <a:latin typeface="Corbel" panose="020B0503020204020204" pitchFamily="34" charset="0"/>
                    <a:cs typeface="Calibri"/>
                  </a:rPr>
                  <a:t>r</a:t>
                </a:r>
                <a:r>
                  <a:rPr lang="en-US" sz="1800" dirty="0">
                    <a:latin typeface="Corbel" panose="020B0503020204020204" pitchFamily="34" charset="0"/>
                    <a:cs typeface="Calibri"/>
                  </a:rPr>
                  <a:t>eward model </a:t>
                </a:r>
                <a14:m>
                  <m:oMath xmlns:m="http://schemas.openxmlformats.org/officeDocument/2006/math">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that </a:t>
                </a:r>
                <a:r>
                  <a:rPr lang="en-US" spc="-4" dirty="0">
                    <a:latin typeface="Corbel" panose="020B0503020204020204" pitchFamily="34" charset="0"/>
                    <a:cs typeface="Calibri"/>
                  </a:rPr>
                  <a:t>produces scalar </a:t>
                </a:r>
                <a:r>
                  <a:rPr lang="en-US" dirty="0">
                    <a:latin typeface="Corbel" panose="020B0503020204020204" pitchFamily="34" charset="0"/>
                    <a:cs typeface="Calibri"/>
                  </a:rPr>
                  <a:t>rewards </a:t>
                </a:r>
                <a:r>
                  <a:rPr lang="en-US" spc="-4" dirty="0">
                    <a:latin typeface="Corbel" panose="020B0503020204020204" pitchFamily="34" charset="0"/>
                    <a:cs typeface="Calibri"/>
                  </a:rPr>
                  <a:t>for outputs, </a:t>
                </a:r>
                <a:r>
                  <a:rPr lang="en-US" dirty="0">
                    <a:latin typeface="Corbel" panose="020B0503020204020204" pitchFamily="34" charset="0"/>
                    <a:cs typeface="Calibri"/>
                  </a:rPr>
                  <a:t>trained </a:t>
                </a:r>
                <a:r>
                  <a:rPr lang="en-US" spc="-4" dirty="0">
                    <a:latin typeface="Corbel" panose="020B0503020204020204" pitchFamily="34" charset="0"/>
                    <a:cs typeface="Calibri"/>
                  </a:rPr>
                  <a:t>on </a:t>
                </a:r>
                <a:r>
                  <a:rPr lang="en-US" dirty="0">
                    <a:latin typeface="Corbel" panose="020B0503020204020204" pitchFamily="34" charset="0"/>
                    <a:cs typeface="Calibri"/>
                  </a:rPr>
                  <a:t>a </a:t>
                </a:r>
                <a:r>
                  <a:rPr lang="en-US" spc="-398" dirty="0">
                    <a:latin typeface="Corbel" panose="020B0503020204020204" pitchFamily="34" charset="0"/>
                    <a:cs typeface="Calibri"/>
                  </a:rPr>
                  <a:t> </a:t>
                </a:r>
                <a:r>
                  <a:rPr lang="en-US" spc="-4" dirty="0">
                    <a:latin typeface="Corbel" panose="020B0503020204020204" pitchFamily="34" charset="0"/>
                    <a:cs typeface="Calibri"/>
                  </a:rPr>
                  <a:t>dataset</a:t>
                </a:r>
                <a:r>
                  <a:rPr lang="en-US" spc="-15" dirty="0">
                    <a:latin typeface="Corbel" panose="020B0503020204020204" pitchFamily="34" charset="0"/>
                    <a:cs typeface="Calibri"/>
                  </a:rPr>
                  <a:t> </a:t>
                </a:r>
                <a:r>
                  <a:rPr lang="en-US" spc="-4" dirty="0">
                    <a:latin typeface="Corbel" panose="020B0503020204020204" pitchFamily="34" charset="0"/>
                    <a:cs typeface="Calibri"/>
                  </a:rPr>
                  <a:t>of human</a:t>
                </a:r>
                <a:r>
                  <a:rPr lang="en-US" spc="-11" dirty="0">
                    <a:latin typeface="Corbel" panose="020B0503020204020204" pitchFamily="34" charset="0"/>
                    <a:cs typeface="Calibri"/>
                  </a:rPr>
                  <a:t> </a:t>
                </a:r>
                <a:r>
                  <a:rPr lang="en-US" dirty="0">
                    <a:latin typeface="Corbel" panose="020B0503020204020204" pitchFamily="34" charset="0"/>
                    <a:cs typeface="Calibri"/>
                  </a:rPr>
                  <a:t>comparisons</a:t>
                </a:r>
              </a:p>
              <a:p>
                <a:pPr>
                  <a:buFont typeface="+mj-lt"/>
                  <a:buAutoNum type="arabicPeriod"/>
                </a:pPr>
                <a:r>
                  <a:rPr lang="en-US" dirty="0">
                    <a:latin typeface="Corbel" panose="020B0503020204020204" pitchFamily="34" charset="0"/>
                    <a:cs typeface="Calibri"/>
                  </a:rPr>
                  <a:t>Regularize the reward function: </a:t>
                </a: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endParaRPr lang="en-US" dirty="0">
                  <a:latin typeface="Corbel" panose="020B0503020204020204" pitchFamily="34" charset="0"/>
                  <a:cs typeface="Calibri"/>
                </a:endParaRPr>
              </a:p>
              <a:p>
                <a:pPr>
                  <a:buFont typeface="+mj-lt"/>
                  <a:buAutoNum type="arabicPeriod"/>
                </a:pPr>
                <a:r>
                  <a:rPr lang="en-US" dirty="0">
                    <a:latin typeface="Corbel" panose="020B0503020204020204" pitchFamily="34" charset="0"/>
                    <a:cs typeface="Calibri"/>
                  </a:rPr>
                  <a:t>Fine-tune this generative model </a:t>
                </a:r>
                <a14:m>
                  <m:oMath xmlns:m="http://schemas.openxmlformats.org/officeDocument/2006/math">
                    <m:sSubSup>
                      <m:sSubSupPr>
                        <m:ctrlPr>
                          <a:rPr lang="en-US" sz="1800" b="0" i="1" spc="38" smtClean="0">
                            <a:solidFill>
                              <a:srgbClr val="00AF50"/>
                            </a:solidFill>
                            <a:latin typeface="Cambria Math" panose="02040503050406030204" pitchFamily="18" charset="0"/>
                            <a:cs typeface="Cambria Math"/>
                          </a:rPr>
                        </m:ctrlPr>
                      </m:sSubSupPr>
                      <m:e>
                        <m:r>
                          <a:rPr lang="en-US" sz="1800" b="0" i="1" spc="38" smtClean="0">
                            <a:solidFill>
                              <a:srgbClr val="00AF50"/>
                            </a:solidFill>
                            <a:latin typeface="Cambria Math" panose="02040503050406030204" pitchFamily="18" charset="0"/>
                            <a:cs typeface="Cambria Math"/>
                          </a:rPr>
                          <m:t>𝑝</m:t>
                        </m:r>
                      </m:e>
                      <m:sub>
                        <m:r>
                          <a:rPr lang="en-US" sz="1800" b="0" i="1" spc="38" smtClean="0">
                            <a:solidFill>
                              <a:srgbClr val="00AF50"/>
                            </a:solidFill>
                            <a:latin typeface="Cambria Math" panose="02040503050406030204" pitchFamily="18" charset="0"/>
                            <a:cs typeface="Cambria Math"/>
                          </a:rPr>
                          <m:t>𝜃</m:t>
                        </m:r>
                      </m:sub>
                      <m:sup>
                        <m:r>
                          <a:rPr lang="en-US" sz="1800" b="0" i="1" spc="38" smtClean="0">
                            <a:solidFill>
                              <a:srgbClr val="00AF50"/>
                            </a:solidFill>
                            <a:latin typeface="Cambria Math" panose="02040503050406030204" pitchFamily="18" charset="0"/>
                            <a:cs typeface="Cambria Math"/>
                          </a:rPr>
                          <m:t>𝑅𝐿</m:t>
                        </m:r>
                      </m:sup>
                    </m:sSubSup>
                    <m:r>
                      <a:rPr lang="en-US" sz="1800" b="0" i="1" spc="38" smtClean="0">
                        <a:solidFill>
                          <a:srgbClr val="00AF50"/>
                        </a:solidFill>
                        <a:latin typeface="Cambria Math" panose="02040503050406030204" pitchFamily="18" charset="0"/>
                        <a:cs typeface="Cambria Math"/>
                      </a:rPr>
                      <m:t>(</m:t>
                    </m:r>
                    <m:r>
                      <a:rPr lang="en-US" sz="1800" b="0" i="1" spc="38" smtClean="0">
                        <a:solidFill>
                          <a:srgbClr val="00AF50"/>
                        </a:solidFill>
                        <a:latin typeface="Cambria Math" panose="02040503050406030204" pitchFamily="18" charset="0"/>
                        <a:cs typeface="Cambria Math"/>
                      </a:rPr>
                      <m:t>𝑠</m:t>
                    </m:r>
                    <m:r>
                      <a:rPr lang="en-US" sz="1800" b="0" i="1" spc="38" smtClean="0">
                        <a:solidFill>
                          <a:srgbClr val="00AF50"/>
                        </a:solidFill>
                        <a:latin typeface="Cambria Math" panose="02040503050406030204" pitchFamily="18" charset="0"/>
                        <a:cs typeface="Cambria Math"/>
                      </a:rPr>
                      <m:t>)</m:t>
                    </m:r>
                  </m:oMath>
                </a14:m>
                <a:r>
                  <a:rPr lang="en-US" dirty="0">
                    <a:latin typeface="Corbel" panose="020B0503020204020204" pitchFamily="34" charset="0"/>
                    <a:cs typeface="Calibri"/>
                  </a:rPr>
                  <a:t> to produce responses that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latin typeface="Corbel" panose="020B0503020204020204" pitchFamily="34" charset="0"/>
                    <a:cs typeface="Calibri"/>
                  </a:rPr>
                  <a:t>  </a:t>
                </a: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1319641" y="4102561"/>
                <a:ext cx="6723380" cy="9326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acc>
                            <m:accPr>
                              <m:chr m:val="̂"/>
                              <m:ctrlPr>
                                <a:rPr lang="en-US" sz="2000" b="0" i="1" smtClean="0">
                                  <a:solidFill>
                                    <a:srgbClr val="0E0CC0"/>
                                  </a:solidFill>
                                  <a:latin typeface="Cambria Math" panose="02040503050406030204" pitchFamily="18" charset="0"/>
                                </a:rPr>
                              </m:ctrlPr>
                            </m:accPr>
                            <m:e>
                              <m:r>
                                <a:rPr lang="fa-IR" sz="2000" i="1" smtClean="0">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i="1">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𝜃</m:t>
                              </m:r>
                            </m:sub>
                          </m:sSub>
                          <m:func>
                            <m:funcPr>
                              <m:ctrlPr>
                                <a:rPr lang="en-US" sz="2000" i="1">
                                  <a:solidFill>
                                    <a:schemeClr val="tx1"/>
                                  </a:solidFill>
                                  <a:latin typeface="Cambria Math" panose="02040503050406030204" pitchFamily="18" charset="0"/>
                                </a:rPr>
                              </m:ctrlPr>
                            </m:funcPr>
                            <m:fName>
                              <m:r>
                                <m:rPr>
                                  <m:sty m:val="p"/>
                                </m:rPr>
                                <a:rPr lang="en-US" sz="2000">
                                  <a:solidFill>
                                    <a:schemeClr val="tx1"/>
                                  </a:solidFill>
                                  <a:latin typeface="Cambria Math" panose="02040503050406030204" pitchFamily="18" charset="0"/>
                                </a:rPr>
                                <m:t>log</m:t>
                              </m:r>
                            </m:fName>
                            <m:e>
                              <m:sSubSup>
                                <m:sSubSupPr>
                                  <m:ctrlPr>
                                    <a:rPr lang="en-US" sz="2000" i="1" spc="38">
                                      <a:solidFill>
                                        <a:srgbClr val="00AF50"/>
                                      </a:solidFill>
                                      <a:latin typeface="Cambria Math" panose="02040503050406030204" pitchFamily="18" charset="0"/>
                                      <a:cs typeface="Cambria Math"/>
                                    </a:rPr>
                                  </m:ctrlPr>
                                </m:sSubSupPr>
                                <m:e>
                                  <m:r>
                                    <a:rPr lang="en-US" sz="2000" i="1" spc="38">
                                      <a:solidFill>
                                        <a:srgbClr val="00AF50"/>
                                      </a:solidFill>
                                      <a:latin typeface="Cambria Math" panose="02040503050406030204" pitchFamily="18" charset="0"/>
                                      <a:cs typeface="Cambria Math"/>
                                    </a:rPr>
                                    <m:t>𝑝</m:t>
                                  </m:r>
                                </m:e>
                                <m:sub>
                                  <m:r>
                                    <a:rPr lang="en-US" sz="2000" i="1" spc="38">
                                      <a:solidFill>
                                        <a:srgbClr val="00AF50"/>
                                      </a:solidFill>
                                      <a:latin typeface="Cambria Math" panose="02040503050406030204" pitchFamily="18" charset="0"/>
                                      <a:cs typeface="Cambria Math"/>
                                    </a:rPr>
                                    <m:t>𝜃</m:t>
                                  </m:r>
                                </m:sub>
                                <m:sup>
                                  <m:r>
                                    <a:rPr lang="en-US" sz="2000" i="1" spc="38">
                                      <a:solidFill>
                                        <a:srgbClr val="00AF50"/>
                                      </a:solidFill>
                                      <a:latin typeface="Cambria Math" panose="02040503050406030204" pitchFamily="18" charset="0"/>
                                      <a:cs typeface="Cambria Math"/>
                                    </a:rPr>
                                    <m:t>𝑅𝐿</m:t>
                                  </m:r>
                                </m:sup>
                              </m:sSubSup>
                              <m:d>
                                <m:dPr>
                                  <m:ctrlPr>
                                    <a:rPr lang="en-US" sz="2000" i="1" smtClean="0">
                                      <a:solidFill>
                                        <a:srgbClr val="00B050"/>
                                      </a:solidFill>
                                      <a:latin typeface="Cambria Math" panose="02040503050406030204" pitchFamily="18" charset="0"/>
                                    </a:rPr>
                                  </m:ctrlPr>
                                </m:dPr>
                                <m:e>
                                  <m:r>
                                    <a:rPr lang="en-US" sz="2000" i="1">
                                      <a:solidFill>
                                        <a:srgbClr val="00B050"/>
                                      </a:solidFill>
                                      <a:latin typeface="Cambria Math" panose="02040503050406030204" pitchFamily="18" charset="0"/>
                                    </a:rPr>
                                    <m:t>𝑠</m:t>
                                  </m:r>
                                </m:e>
                              </m:d>
                            </m:e>
                          </m:func>
                        </m:e>
                      </m:nary>
                    </m:oMath>
                  </m:oMathPara>
                </a14:m>
                <a:endParaRPr lang="en-US" sz="2000" dirty="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1319641" y="4102561"/>
                <a:ext cx="6723380" cy="932628"/>
              </a:xfrm>
              <a:prstGeom prst="rect">
                <a:avLst/>
              </a:prstGeom>
              <a:blipFill>
                <a:blip r:embed="rId3"/>
                <a:stretch>
                  <a:fillRect t="-104054" b="-15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2002444" y="2571750"/>
                <a:ext cx="4903321" cy="790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E0CC0"/>
                              </a:solidFill>
                              <a:latin typeface="Cambria Math" panose="02040503050406030204" pitchFamily="18" charset="0"/>
                            </a:rPr>
                          </m:ctrlPr>
                        </m:accPr>
                        <m:e>
                          <m:r>
                            <a:rPr lang="fa-IR" sz="2000" i="1">
                              <a:solidFill>
                                <a:srgbClr val="0E0CC0"/>
                              </a:solidFill>
                              <a:latin typeface="Cambria Math" panose="02040503050406030204" pitchFamily="18" charset="0"/>
                            </a:rPr>
                            <m:t>𝑅</m:t>
                          </m:r>
                        </m:e>
                      </m:acc>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r>
                            <a:rPr lang="en-US" sz="2000" i="1">
                              <a:solidFill>
                                <a:srgbClr val="0E0CC0"/>
                              </a:solidFill>
                              <a:latin typeface="Cambria Math" panose="02040503050406030204" pitchFamily="18" charset="0"/>
                            </a:rPr>
                            <m:t>𝑠</m:t>
                          </m:r>
                          <m:r>
                            <a:rPr lang="en-US" sz="2000" i="1">
                              <a:solidFill>
                                <a:srgbClr val="0E0CC0"/>
                              </a:solidFill>
                              <a:latin typeface="Cambria Math" panose="02040503050406030204" pitchFamily="18" charset="0"/>
                            </a:rPr>
                            <m:t>;</m:t>
                          </m:r>
                          <m:r>
                            <a:rPr lang="en-US" sz="2000" i="1">
                              <a:solidFill>
                                <a:srgbClr val="0E0CC0"/>
                              </a:solidFill>
                              <a:latin typeface="Cambria Math" panose="02040503050406030204" pitchFamily="18" charset="0"/>
                            </a:rPr>
                            <m:t>𝑝</m:t>
                          </m:r>
                        </m:e>
                      </m:d>
                      <m:r>
                        <a:rPr lang="en-US" sz="2000" b="0" i="1" smtClean="0">
                          <a:latin typeface="Cambria Math" panose="02040503050406030204" pitchFamily="18" charset="0"/>
                        </a:rPr>
                        <m:t>−</m:t>
                      </m:r>
                      <m:r>
                        <a:rPr lang="en-US" sz="2000" b="0" i="1" smtClean="0">
                          <a:latin typeface="Cambria Math" panose="02040503050406030204" pitchFamily="18" charset="0"/>
                        </a:rPr>
                        <m:t>𝛽</m:t>
                      </m:r>
                      <m:r>
                        <m:rPr>
                          <m:sty m:val="p"/>
                        </m:rPr>
                        <a:rPr lang="en-US" sz="2000" b="0" i="1" smtClean="0">
                          <a:latin typeface="Cambria Math" panose="02040503050406030204" pitchFamily="18" charset="0"/>
                        </a:rPr>
                        <m:t>log</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p>
                                <m:sSupPr>
                                  <m:ctrlPr>
                                    <a:rPr lang="fa-IR" sz="2000" i="1">
                                      <a:solidFill>
                                        <a:srgbClr val="00B050"/>
                                      </a:solidFill>
                                      <a:latin typeface="Cambria Math" panose="02040503050406030204" pitchFamily="18" charset="0"/>
                                    </a:rPr>
                                  </m:ctrlPr>
                                </m:sSupPr>
                                <m:e>
                                  <m:r>
                                    <a:rPr lang="fa-IR" sz="2000" i="1">
                                      <a:solidFill>
                                        <a:srgbClr val="00B050"/>
                                      </a:solidFill>
                                      <a:latin typeface="Cambria Math" panose="02040503050406030204" pitchFamily="18" charset="0"/>
                                    </a:rPr>
                                    <m:t>𝑝</m:t>
                                  </m:r>
                                </m:e>
                                <m:sup>
                                  <m:r>
                                    <a:rPr lang="fa-IR" sz="2000" i="1">
                                      <a:solidFill>
                                        <a:srgbClr val="00B050"/>
                                      </a:solidFill>
                                      <a:latin typeface="Cambria Math" panose="02040503050406030204" pitchFamily="18" charset="0"/>
                                    </a:rPr>
                                    <m:t>𝑅𝐿</m:t>
                                  </m:r>
                                </m:sup>
                              </m:s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num>
                            <m:den>
                              <m:sSup>
                                <m:sSupPr>
                                  <m:ctrlPr>
                                    <a:rPr lang="fa-IR" sz="2000" i="1" smtClean="0">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en-US" sz="2000" b="0" i="1" smtClean="0">
                                      <a:solidFill>
                                        <a:srgbClr val="C00000"/>
                                      </a:solidFill>
                                      <a:latin typeface="Cambria Math" panose="02040503050406030204" pitchFamily="18" charset="0"/>
                                    </a:rPr>
                                    <m:t>𝑃𝑇</m:t>
                                  </m:r>
                                </m:sup>
                              </m:sSup>
                              <m:d>
                                <m:dPr>
                                  <m:ctrlPr>
                                    <a:rPr lang="fa-IR" sz="2000" i="1">
                                      <a:solidFill>
                                        <a:srgbClr val="C00000"/>
                                      </a:solidFill>
                                      <a:latin typeface="Cambria Math" panose="02040503050406030204" pitchFamily="18" charset="0"/>
                                    </a:rPr>
                                  </m:ctrlPr>
                                </m:dPr>
                                <m:e>
                                  <m:r>
                                    <a:rPr lang="fa-IR" sz="2000" i="1">
                                      <a:solidFill>
                                        <a:srgbClr val="C00000"/>
                                      </a:solidFill>
                                      <a:latin typeface="Cambria Math" panose="02040503050406030204" pitchFamily="18" charset="0"/>
                                    </a:rPr>
                                    <m:t>𝑠</m:t>
                                  </m:r>
                                </m:e>
                              </m:d>
                            </m:den>
                          </m:f>
                        </m:e>
                      </m:d>
                      <m:r>
                        <a:rPr lang="en-US" sz="2000" b="0" i="1" smtClean="0">
                          <a:latin typeface="Cambria Math" panose="02040503050406030204" pitchFamily="18" charset="0"/>
                        </a:rPr>
                        <m:t> </m:t>
                      </m:r>
                    </m:oMath>
                  </m:oMathPara>
                </a14:m>
                <a:endParaRPr lang="en-US" sz="2000" dirty="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2002444" y="2571750"/>
                <a:ext cx="4903321" cy="790216"/>
              </a:xfrm>
              <a:prstGeom prst="rect">
                <a:avLst/>
              </a:prstGeom>
              <a:blipFill>
                <a:blip r:embed="rId4"/>
                <a:stretch>
                  <a:fillRect b="-1587"/>
                </a:stretch>
              </a:blipFill>
            </p:spPr>
            <p:txBody>
              <a:bodyPr/>
              <a:lstStyle/>
              <a:p>
                <a:r>
                  <a:rPr lang="en-US">
                    <a:noFill/>
                  </a:rPr>
                  <a:t> </a:t>
                </a:r>
              </a:p>
            </p:txBody>
          </p:sp>
        </mc:Fallback>
      </mc:AlternateContent>
    </p:spTree>
    <p:extLst>
      <p:ext uri="{BB962C8B-B14F-4D97-AF65-F5344CB8AC3E}">
        <p14:creationId xmlns:p14="http://schemas.microsoft.com/office/powerpoint/2010/main" val="3366863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2270"/>
        <p:cNvGrpSpPr/>
        <p:nvPr/>
      </p:nvGrpSpPr>
      <p:grpSpPr>
        <a:xfrm>
          <a:off x="0" y="0"/>
          <a:ext cx="0" cy="0"/>
          <a:chOff x="0" y="0"/>
          <a:chExt cx="0" cy="0"/>
        </a:xfrm>
      </p:grpSpPr>
      <p:sp>
        <p:nvSpPr>
          <p:cNvPr id="2271" name="Google Shape;2271;p136"/>
          <p:cNvSpPr txBox="1"/>
          <p:nvPr/>
        </p:nvSpPr>
        <p:spPr>
          <a:xfrm>
            <a:off x="471267" y="1450275"/>
            <a:ext cx="8536500" cy="2791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rgbClr val="0097A7"/>
                </a:solidFill>
                <a:latin typeface="Tahoma" panose="020B0604030504040204" pitchFamily="34" charset="0"/>
                <a:ea typeface="Tahoma" panose="020B0604030504040204" pitchFamily="34" charset="0"/>
                <a:cs typeface="Tahoma" panose="020B0604030504040204" pitchFamily="34" charset="0"/>
                <a:sym typeface="Helvetica Neue"/>
              </a:rPr>
              <a:t>Pseudocode</a:t>
            </a:r>
            <a:endParaRPr sz="1800" dirty="0">
              <a:solidFill>
                <a:srgbClr val="0097A7"/>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Initialize: policy parameters θ</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for k = 0, 1, 2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buClr>
                <a:schemeClr val="dk1"/>
              </a:buClr>
              <a:buSzPts val="2900"/>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collect set of completions from policy D</a:t>
            </a:r>
            <a:r>
              <a:rPr lang="ru" sz="1800" baseline="-25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K</a:t>
            </a:r>
            <a:endParaRPr sz="1800" baseline="-25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compute reward of completions from preference model r</a:t>
            </a:r>
            <a:r>
              <a:rPr lang="ru" sz="1800" baseline="-25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K</a:t>
            </a:r>
            <a:endParaRPr sz="1800" baseline="-25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compute value function (advantage) estimates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update the policy parameters (PPO-Clip objective)</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update the value function (via gradient descent)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pPr>
            <a:endParaRPr sz="1800" dirty="0">
              <a:solidFill>
                <a:srgbClr val="0097A7"/>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cxnSp>
        <p:nvCxnSpPr>
          <p:cNvPr id="2272" name="Google Shape;2272;p136"/>
          <p:cNvCxnSpPr>
            <a:stCxn id="2273" idx="1"/>
          </p:cNvCxnSpPr>
          <p:nvPr/>
        </p:nvCxnSpPr>
        <p:spPr>
          <a:xfrm flipH="1">
            <a:off x="5097038" y="2262085"/>
            <a:ext cx="951863" cy="332115"/>
          </a:xfrm>
          <a:prstGeom prst="straightConnector1">
            <a:avLst/>
          </a:prstGeom>
          <a:noFill/>
          <a:ln w="19050" cap="flat" cmpd="sng">
            <a:solidFill>
              <a:schemeClr val="dk2"/>
            </a:solidFill>
            <a:prstDash val="solid"/>
            <a:round/>
            <a:headEnd type="none" w="med" len="med"/>
            <a:tailEnd type="triangle" w="med" len="med"/>
          </a:ln>
        </p:spPr>
      </p:cxnSp>
      <p:sp>
        <p:nvSpPr>
          <p:cNvPr id="2273" name="Google Shape;2273;p136"/>
          <p:cNvSpPr txBox="1"/>
          <p:nvPr/>
        </p:nvSpPr>
        <p:spPr>
          <a:xfrm>
            <a:off x="6048901" y="2062975"/>
            <a:ext cx="1941525" cy="39822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ru" sz="1388">
                <a:solidFill>
                  <a:srgbClr val="0097A7"/>
                </a:solidFill>
              </a:rPr>
              <a:t>Generate from a LLM</a:t>
            </a:r>
            <a:endParaRPr sz="1388">
              <a:solidFill>
                <a:srgbClr val="0097A7"/>
              </a:solidFill>
            </a:endParaRPr>
          </a:p>
        </p:txBody>
      </p:sp>
      <p:sp>
        <p:nvSpPr>
          <p:cNvPr id="2274" name="Google Shape;2274;p136"/>
          <p:cNvSpPr txBox="1"/>
          <p:nvPr/>
        </p:nvSpPr>
        <p:spPr>
          <a:xfrm>
            <a:off x="6920044" y="2728800"/>
            <a:ext cx="1941525" cy="611804"/>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ru" sz="1388">
                <a:solidFill>
                  <a:srgbClr val="0097A7"/>
                </a:solidFill>
              </a:rPr>
              <a:t>Pass through preference model</a:t>
            </a:r>
            <a:endParaRPr sz="1388">
              <a:solidFill>
                <a:srgbClr val="0097A7"/>
              </a:solidFill>
            </a:endParaRPr>
          </a:p>
        </p:txBody>
      </p:sp>
      <p:cxnSp>
        <p:nvCxnSpPr>
          <p:cNvPr id="2275" name="Google Shape;2275;p136"/>
          <p:cNvCxnSpPr>
            <a:stCxn id="2274" idx="1"/>
          </p:cNvCxnSpPr>
          <p:nvPr/>
        </p:nvCxnSpPr>
        <p:spPr>
          <a:xfrm flipH="1" flipV="1">
            <a:off x="6534281" y="2966625"/>
            <a:ext cx="385763" cy="68077"/>
          </a:xfrm>
          <a:prstGeom prst="straightConnector1">
            <a:avLst/>
          </a:prstGeom>
          <a:noFill/>
          <a:ln w="19050" cap="flat" cmpd="sng">
            <a:solidFill>
              <a:schemeClr val="dk2"/>
            </a:solidFill>
            <a:prstDash val="solid"/>
            <a:round/>
            <a:headEnd type="none" w="med" len="med"/>
            <a:tailEnd type="triangle" w="med" len="med"/>
          </a:ln>
        </p:spPr>
      </p:cxnSp>
      <p:sp>
        <p:nvSpPr>
          <p:cNvPr id="2276" name="Google Shape;2276;p136"/>
          <p:cNvSpPr txBox="1"/>
          <p:nvPr/>
        </p:nvSpPr>
        <p:spPr>
          <a:xfrm>
            <a:off x="6969740" y="3506625"/>
            <a:ext cx="1941525" cy="39822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ru" sz="1388">
                <a:solidFill>
                  <a:srgbClr val="0097A7"/>
                </a:solidFill>
              </a:rPr>
              <a:t>Core RL part / math</a:t>
            </a:r>
            <a:endParaRPr sz="1388">
              <a:solidFill>
                <a:srgbClr val="0097A7"/>
              </a:solidFill>
            </a:endParaRPr>
          </a:p>
        </p:txBody>
      </p:sp>
      <p:cxnSp>
        <p:nvCxnSpPr>
          <p:cNvPr id="2277" name="Google Shape;2277;p136"/>
          <p:cNvCxnSpPr>
            <a:stCxn id="2276" idx="1"/>
          </p:cNvCxnSpPr>
          <p:nvPr/>
        </p:nvCxnSpPr>
        <p:spPr>
          <a:xfrm flipH="1" flipV="1">
            <a:off x="5498015" y="3284888"/>
            <a:ext cx="1471725" cy="420847"/>
          </a:xfrm>
          <a:prstGeom prst="straightConnector1">
            <a:avLst/>
          </a:prstGeom>
          <a:noFill/>
          <a:ln w="19050" cap="flat" cmpd="sng">
            <a:solidFill>
              <a:schemeClr val="dk2"/>
            </a:solidFill>
            <a:prstDash val="solid"/>
            <a:round/>
            <a:headEnd type="none" w="med" len="med"/>
            <a:tailEnd type="triangle" w="med" len="med"/>
          </a:ln>
        </p:spPr>
      </p:cxnSp>
      <p:cxnSp>
        <p:nvCxnSpPr>
          <p:cNvPr id="2278" name="Google Shape;2278;p136"/>
          <p:cNvCxnSpPr>
            <a:stCxn id="2276" idx="1"/>
          </p:cNvCxnSpPr>
          <p:nvPr/>
        </p:nvCxnSpPr>
        <p:spPr>
          <a:xfrm flipH="1" flipV="1">
            <a:off x="5781178" y="3611250"/>
            <a:ext cx="1188562" cy="94485"/>
          </a:xfrm>
          <a:prstGeom prst="straightConnector1">
            <a:avLst/>
          </a:prstGeom>
          <a:noFill/>
          <a:ln w="19050" cap="flat" cmpd="sng">
            <a:solidFill>
              <a:schemeClr val="dk2"/>
            </a:solidFill>
            <a:prstDash val="solid"/>
            <a:round/>
            <a:headEnd type="none" w="med" len="med"/>
            <a:tailEnd type="triangle" w="med" len="med"/>
          </a:ln>
        </p:spPr>
      </p:cxnSp>
      <p:cxnSp>
        <p:nvCxnSpPr>
          <p:cNvPr id="2279" name="Google Shape;2279;p136"/>
          <p:cNvCxnSpPr>
            <a:stCxn id="2276" idx="1"/>
          </p:cNvCxnSpPr>
          <p:nvPr/>
        </p:nvCxnSpPr>
        <p:spPr>
          <a:xfrm flipH="1">
            <a:off x="5600953" y="3705735"/>
            <a:ext cx="1368787" cy="204653"/>
          </a:xfrm>
          <a:prstGeom prst="straightConnector1">
            <a:avLst/>
          </a:prstGeom>
          <a:noFill/>
          <a:ln w="19050" cap="flat" cmpd="sng">
            <a:solidFill>
              <a:schemeClr val="dk2"/>
            </a:solidFill>
            <a:prstDash val="solid"/>
            <a:round/>
            <a:headEnd type="none" w="med" len="med"/>
            <a:tailEnd type="triangle" w="med" len="med"/>
          </a:ln>
        </p:spPr>
      </p:cxnSp>
      <p:sp>
        <p:nvSpPr>
          <p:cNvPr id="2280" name="Google Shape;2280;p136"/>
          <p:cNvSpPr txBox="1">
            <a:spLocks noGrp="1"/>
          </p:cNvSpPr>
          <p:nvPr>
            <p:ph type="title"/>
          </p:nvPr>
        </p:nvSpPr>
        <p:spPr>
          <a:prstGeom prst="rect">
            <a:avLst/>
          </a:prstGeom>
        </p:spPr>
        <p:txBody>
          <a:bodyPr spcFirstLastPara="1" wrap="square" lIns="91425" tIns="91425" rIns="91425" bIns="91425" anchor="t" anchorCtr="0">
            <a:normAutofit/>
          </a:bodyPr>
          <a:lstStyle/>
          <a:p>
            <a:r>
              <a:rPr lang="ru"/>
              <a:t>RL: Proximal Policy Optimization (PPO) </a:t>
            </a:r>
            <a:endParaRPr/>
          </a:p>
          <a:p>
            <a:endParaRPr/>
          </a:p>
          <a:p>
            <a:endParaRPr/>
          </a:p>
        </p:txBody>
      </p:sp>
      <p:sp>
        <p:nvSpPr>
          <p:cNvPr id="2" name="Text Placeholder 1">
            <a:extLst>
              <a:ext uri="{FF2B5EF4-FFF2-40B4-BE49-F238E27FC236}">
                <a16:creationId xmlns:a16="http://schemas.microsoft.com/office/drawing/2014/main" id="{6608C5D0-7A14-5569-EDA7-F714E79AB6E7}"/>
              </a:ext>
            </a:extLst>
          </p:cNvPr>
          <p:cNvSpPr>
            <a:spLocks noGrp="1"/>
          </p:cNvSpPr>
          <p:nvPr>
            <p:ph type="body" sz="quarter" idx="16"/>
          </p:nvPr>
        </p:nvSpPr>
        <p:spPr/>
        <p:txBody>
          <a:bodyPr/>
          <a:lstStyle/>
          <a:p>
            <a:endParaRPr lang="en-US"/>
          </a:p>
        </p:txBody>
      </p:sp>
      <p:sp>
        <p:nvSpPr>
          <p:cNvPr id="2281" name="Google Shape;2281;p136"/>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F72323D-75C2-567E-77E3-68A05287326A}"/>
              </a:ext>
            </a:extLst>
          </p:cNvPr>
          <p:cNvSpPr>
            <a:spLocks noGrp="1"/>
          </p:cNvSpPr>
          <p:nvPr>
            <p:ph type="title"/>
          </p:nvPr>
        </p:nvSpPr>
        <p:spPr>
          <a:xfrm>
            <a:off x="533919" y="107119"/>
            <a:ext cx="8610081" cy="857542"/>
          </a:xfrm>
        </p:spPr>
        <p:txBody>
          <a:bodyPr>
            <a:normAutofit/>
          </a:bodyPr>
          <a:lstStyle/>
          <a:p>
            <a:r>
              <a:rPr lang="en-US" dirty="0">
                <a:latin typeface="Corbel" panose="020B0503020204020204" pitchFamily="34" charset="0"/>
                <a:cs typeface="Calibri"/>
              </a:rPr>
              <a:t>RLHF:</a:t>
            </a:r>
            <a:r>
              <a:rPr lang="en-US" spc="-4" dirty="0">
                <a:latin typeface="Corbel" panose="020B0503020204020204" pitchFamily="34" charset="0"/>
                <a:cs typeface="Calibri"/>
              </a:rPr>
              <a:t> Putting</a:t>
            </a:r>
            <a:r>
              <a:rPr lang="en-US" spc="15" dirty="0">
                <a:latin typeface="Corbel" panose="020B0503020204020204" pitchFamily="34" charset="0"/>
                <a:cs typeface="Calibri"/>
              </a:rPr>
              <a:t> </a:t>
            </a:r>
            <a:r>
              <a:rPr lang="en-US" dirty="0">
                <a:latin typeface="Corbel" panose="020B0503020204020204" pitchFamily="34" charset="0"/>
                <a:cs typeface="Calibri"/>
              </a:rPr>
              <a:t>it</a:t>
            </a:r>
            <a:r>
              <a:rPr lang="en-US" spc="-8" dirty="0">
                <a:latin typeface="Corbel" panose="020B0503020204020204" pitchFamily="34" charset="0"/>
                <a:cs typeface="Calibri"/>
              </a:rPr>
              <a:t> </a:t>
            </a:r>
            <a:r>
              <a:rPr lang="en-US" dirty="0">
                <a:latin typeface="Corbel" panose="020B0503020204020204" pitchFamily="34" charset="0"/>
                <a:cs typeface="Calibri"/>
              </a:rPr>
              <a:t>All</a:t>
            </a:r>
            <a:r>
              <a:rPr lang="en-US" spc="8" dirty="0">
                <a:latin typeface="Corbel" panose="020B0503020204020204" pitchFamily="34" charset="0"/>
                <a:cs typeface="Calibri"/>
              </a:rPr>
              <a:t> T</a:t>
            </a:r>
            <a:r>
              <a:rPr lang="en-US" dirty="0">
                <a:latin typeface="Corbel" panose="020B0503020204020204" pitchFamily="34" charset="0"/>
                <a:cs typeface="Calibri"/>
              </a:rPr>
              <a:t>ogether</a:t>
            </a:r>
            <a:r>
              <a:rPr lang="en-US" spc="8" dirty="0">
                <a:latin typeface="Corbel" panose="020B0503020204020204" pitchFamily="34" charset="0"/>
                <a:cs typeface="Calibri"/>
              </a:rPr>
              <a:t> </a:t>
            </a:r>
            <a:r>
              <a:rPr lang="en-US" sz="1600" spc="-4" dirty="0">
                <a:latin typeface="Corbel" panose="020B0503020204020204" pitchFamily="34" charset="0"/>
                <a:cs typeface="Calibri"/>
              </a:rPr>
              <a:t>[</a:t>
            </a:r>
            <a:r>
              <a:rPr lang="en-US" sz="1600" u="heavy" spc="-4" dirty="0" err="1">
                <a:uFill>
                  <a:solidFill>
                    <a:srgbClr val="007B92"/>
                  </a:solidFill>
                </a:uFill>
                <a:latin typeface="Corbel" panose="020B0503020204020204" pitchFamily="34" charset="0"/>
                <a:cs typeface="Calibri"/>
              </a:rPr>
              <a:t>Christiano</a:t>
            </a:r>
            <a:r>
              <a:rPr lang="en-US" sz="1600" u="heavy" spc="-15"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al.</a:t>
            </a:r>
            <a:r>
              <a:rPr lang="en-US" sz="1600" u="heavy" spc="-19"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2017</a:t>
            </a:r>
            <a:r>
              <a:rPr lang="en-US" sz="1600" spc="-4" dirty="0">
                <a:latin typeface="Corbel" panose="020B0503020204020204" pitchFamily="34" charset="0"/>
                <a:cs typeface="Calibri"/>
              </a:rPr>
              <a:t>;</a:t>
            </a:r>
            <a:r>
              <a:rPr lang="en-US" sz="1600" spc="-8" dirty="0">
                <a:latin typeface="Corbel" panose="020B0503020204020204" pitchFamily="34" charset="0"/>
                <a:cs typeface="Calibri"/>
              </a:rPr>
              <a:t> </a:t>
            </a:r>
            <a:r>
              <a:rPr lang="en-US" sz="1600" u="heavy" spc="-4" dirty="0" err="1">
                <a:uFill>
                  <a:solidFill>
                    <a:srgbClr val="007B92"/>
                  </a:solidFill>
                </a:uFill>
                <a:latin typeface="Corbel" panose="020B0503020204020204" pitchFamily="34" charset="0"/>
                <a:cs typeface="Calibri"/>
              </a:rPr>
              <a:t>Stiennon</a:t>
            </a:r>
            <a:r>
              <a:rPr lang="en-US" sz="1600" u="heavy" spc="-4" dirty="0">
                <a:uFill>
                  <a:solidFill>
                    <a:srgbClr val="007B92"/>
                  </a:solidFill>
                </a:uFill>
                <a:latin typeface="Corbel" panose="020B0503020204020204" pitchFamily="34" charset="0"/>
                <a:cs typeface="Calibri"/>
              </a:rPr>
              <a:t> </a:t>
            </a:r>
            <a:r>
              <a:rPr lang="en-US" sz="1600" u="heavy" dirty="0">
                <a:uFill>
                  <a:solidFill>
                    <a:srgbClr val="007B92"/>
                  </a:solidFill>
                </a:uFill>
                <a:latin typeface="Corbel" panose="020B0503020204020204" pitchFamily="34" charset="0"/>
                <a:cs typeface="Calibri"/>
              </a:rPr>
              <a:t>et al.</a:t>
            </a:r>
            <a:r>
              <a:rPr lang="en-US" sz="1600" u="heavy" spc="-15" dirty="0">
                <a:uFill>
                  <a:solidFill>
                    <a:srgbClr val="007B92"/>
                  </a:solidFill>
                </a:uFill>
                <a:latin typeface="Corbel" panose="020B0503020204020204" pitchFamily="34" charset="0"/>
                <a:cs typeface="Calibri"/>
              </a:rPr>
              <a:t> </a:t>
            </a:r>
            <a:r>
              <a:rPr lang="en-US" sz="1600" u="heavy" spc="-4" dirty="0">
                <a:uFill>
                  <a:solidFill>
                    <a:srgbClr val="007B92"/>
                  </a:solidFill>
                </a:uFill>
                <a:latin typeface="Corbel" panose="020B0503020204020204" pitchFamily="34" charset="0"/>
                <a:cs typeface="Calibri"/>
              </a:rPr>
              <a:t>2020</a:t>
            </a:r>
            <a:r>
              <a:rPr lang="en-US" sz="1600" spc="-4" dirty="0">
                <a:latin typeface="Corbel" panose="020B0503020204020204" pitchFamily="34" charset="0"/>
                <a:cs typeface="Calibri"/>
              </a:rPr>
              <a:t>]</a:t>
            </a:r>
            <a:endParaRPr lang="en-US" sz="1600" dirty="0"/>
          </a:p>
        </p:txBody>
      </p:sp>
      <p:sp>
        <p:nvSpPr>
          <p:cNvPr id="2" name="Text Placeholder 1">
            <a:extLst>
              <a:ext uri="{FF2B5EF4-FFF2-40B4-BE49-F238E27FC236}">
                <a16:creationId xmlns:a16="http://schemas.microsoft.com/office/drawing/2014/main" id="{565FADCB-A39E-9493-DAB0-FA2D7A5821F8}"/>
              </a:ext>
            </a:extLst>
          </p:cNvPr>
          <p:cNvSpPr>
            <a:spLocks noGrp="1"/>
          </p:cNvSpPr>
          <p:nvPr>
            <p:ph type="body" sz="quarter" idx="16"/>
          </p:nvPr>
        </p:nvSpPr>
        <p:spPr/>
        <p:txBody>
          <a:bodyPr/>
          <a:lstStyle/>
          <a:p>
            <a:endParaRPr lang="en-US"/>
          </a:p>
        </p:txBody>
      </p:sp>
      <p:pic>
        <p:nvPicPr>
          <p:cNvPr id="7" name="Content Placeholder 6" descr="Diagram&#10;&#10;Description automatically generated">
            <a:extLst>
              <a:ext uri="{FF2B5EF4-FFF2-40B4-BE49-F238E27FC236}">
                <a16:creationId xmlns:a16="http://schemas.microsoft.com/office/drawing/2014/main" id="{B7F249AD-CCBF-E8F2-9483-AF9E39B01A5C}"/>
              </a:ext>
            </a:extLst>
          </p:cNvPr>
          <p:cNvPicPr>
            <a:picLocks noGrp="1" noChangeAspect="1"/>
          </p:cNvPicPr>
          <p:nvPr>
            <p:ph idx="4294967295"/>
          </p:nvPr>
        </p:nvPicPr>
        <p:blipFill>
          <a:blip r:embed="rId3"/>
          <a:stretch>
            <a:fillRect/>
          </a:stretch>
        </p:blipFill>
        <p:spPr>
          <a:xfrm>
            <a:off x="3603625" y="708025"/>
            <a:ext cx="5540375" cy="4413250"/>
          </a:xfrm>
          <a:prstGeom prst="rect">
            <a:avLst/>
          </a:prstGeom>
        </p:spPr>
      </p:pic>
      <p:sp>
        <p:nvSpPr>
          <p:cNvPr id="8" name="TextBox 7">
            <a:extLst>
              <a:ext uri="{FF2B5EF4-FFF2-40B4-BE49-F238E27FC236}">
                <a16:creationId xmlns:a16="http://schemas.microsoft.com/office/drawing/2014/main" id="{7F42482C-6C91-9F2B-63B5-47098713F58D}"/>
              </a:ext>
            </a:extLst>
          </p:cNvPr>
          <p:cNvSpPr txBox="1"/>
          <p:nvPr/>
        </p:nvSpPr>
        <p:spPr>
          <a:xfrm>
            <a:off x="8179904" y="-9940"/>
            <a:ext cx="964096" cy="703442"/>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39BE329F-DF32-BC04-72B4-48734E81A75D}"/>
              </a:ext>
            </a:extLst>
          </p:cNvPr>
          <p:cNvSpPr txBox="1"/>
          <p:nvPr/>
        </p:nvSpPr>
        <p:spPr>
          <a:xfrm>
            <a:off x="82995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spTree>
    <p:extLst>
      <p:ext uri="{BB962C8B-B14F-4D97-AF65-F5344CB8AC3E}">
        <p14:creationId xmlns:p14="http://schemas.microsoft.com/office/powerpoint/2010/main" val="3891144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2294"/>
        <p:cNvGrpSpPr/>
        <p:nvPr/>
      </p:nvGrpSpPr>
      <p:grpSpPr>
        <a:xfrm>
          <a:off x="0" y="0"/>
          <a:ext cx="0" cy="0"/>
          <a:chOff x="0" y="0"/>
          <a:chExt cx="0" cy="0"/>
        </a:xfrm>
      </p:grpSpPr>
      <p:sp>
        <p:nvSpPr>
          <p:cNvPr id="2295" name="Google Shape;2295;p1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ru"/>
              <a:t>Fine tuning with RL - using a reward model</a:t>
            </a:r>
            <a:endParaRPr/>
          </a:p>
        </p:txBody>
      </p:sp>
      <p:sp>
        <p:nvSpPr>
          <p:cNvPr id="2" name="Text Placeholder 1">
            <a:extLst>
              <a:ext uri="{FF2B5EF4-FFF2-40B4-BE49-F238E27FC236}">
                <a16:creationId xmlns:a16="http://schemas.microsoft.com/office/drawing/2014/main" id="{D2081F84-A2A3-0557-D09E-5846438752E8}"/>
              </a:ext>
            </a:extLst>
          </p:cNvPr>
          <p:cNvSpPr>
            <a:spLocks noGrp="1"/>
          </p:cNvSpPr>
          <p:nvPr>
            <p:ph type="body" sz="quarter" idx="16"/>
          </p:nvPr>
        </p:nvSpPr>
        <p:spPr/>
        <p:txBody>
          <a:bodyPr/>
          <a:lstStyle/>
          <a:p>
            <a:endParaRPr lang="en-US"/>
          </a:p>
        </p:txBody>
      </p:sp>
      <p:sp>
        <p:nvSpPr>
          <p:cNvPr id="2296" name="Google Shape;2296;p138"/>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66</a:t>
            </a:fld>
            <a:endParaRPr/>
          </a:p>
        </p:txBody>
      </p:sp>
      <p:pic>
        <p:nvPicPr>
          <p:cNvPr id="2297" name="Google Shape;2297;p138"/>
          <p:cNvPicPr preferRelativeResize="0"/>
          <p:nvPr/>
        </p:nvPicPr>
        <p:blipFill>
          <a:blip r:embed="rId3">
            <a:alphaModFix/>
          </a:blip>
          <a:stretch>
            <a:fillRect/>
          </a:stretch>
        </p:blipFill>
        <p:spPr>
          <a:xfrm>
            <a:off x="1323588" y="1054529"/>
            <a:ext cx="4366163" cy="390355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2302"/>
        <p:cNvGrpSpPr/>
        <p:nvPr/>
      </p:nvGrpSpPr>
      <p:grpSpPr>
        <a:xfrm>
          <a:off x="0" y="0"/>
          <a:ext cx="0" cy="0"/>
          <a:chOff x="0" y="0"/>
          <a:chExt cx="0" cy="0"/>
        </a:xfrm>
      </p:grpSpPr>
      <p:sp>
        <p:nvSpPr>
          <p:cNvPr id="2303" name="Google Shape;2303;p139"/>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Fine tuning with RL - KL penalty</a:t>
            </a:r>
            <a:endParaRPr/>
          </a:p>
        </p:txBody>
      </p:sp>
      <p:sp>
        <p:nvSpPr>
          <p:cNvPr id="2" name="Text Placeholder 1">
            <a:extLst>
              <a:ext uri="{FF2B5EF4-FFF2-40B4-BE49-F238E27FC236}">
                <a16:creationId xmlns:a16="http://schemas.microsoft.com/office/drawing/2014/main" id="{23FB9F3C-F748-B5C8-678A-D8876FB2CE61}"/>
              </a:ext>
            </a:extLst>
          </p:cNvPr>
          <p:cNvSpPr>
            <a:spLocks noGrp="1"/>
          </p:cNvSpPr>
          <p:nvPr>
            <p:ph type="body" sz="quarter" idx="16"/>
          </p:nvPr>
        </p:nvSpPr>
        <p:spPr/>
        <p:txBody>
          <a:bodyPr/>
          <a:lstStyle/>
          <a:p>
            <a:endParaRPr lang="en-US"/>
          </a:p>
        </p:txBody>
      </p:sp>
      <p:sp>
        <p:nvSpPr>
          <p:cNvPr id="2304" name="Google Shape;2304;p139"/>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67</a:t>
            </a:fld>
            <a:endParaRPr/>
          </a:p>
        </p:txBody>
      </p:sp>
      <p:pic>
        <p:nvPicPr>
          <p:cNvPr id="2305" name="Google Shape;2305;p139"/>
          <p:cNvPicPr preferRelativeResize="0"/>
          <p:nvPr/>
        </p:nvPicPr>
        <p:blipFill>
          <a:blip r:embed="rId3">
            <a:alphaModFix/>
          </a:blip>
          <a:stretch>
            <a:fillRect/>
          </a:stretch>
        </p:blipFill>
        <p:spPr>
          <a:xfrm>
            <a:off x="4739687" y="841250"/>
            <a:ext cx="3041875" cy="4164278"/>
          </a:xfrm>
          <a:prstGeom prst="rect">
            <a:avLst/>
          </a:prstGeom>
          <a:noFill/>
          <a:ln>
            <a:noFill/>
          </a:ln>
        </p:spPr>
      </p:pic>
      <p:sp>
        <p:nvSpPr>
          <p:cNvPr id="2306" name="Google Shape;2306;p139"/>
          <p:cNvSpPr txBox="1"/>
          <p:nvPr/>
        </p:nvSpPr>
        <p:spPr>
          <a:xfrm>
            <a:off x="883590" y="2189463"/>
            <a:ext cx="3090150" cy="1466140"/>
          </a:xfrm>
          <a:prstGeom prst="rect">
            <a:avLst/>
          </a:prstGeom>
          <a:noFill/>
          <a:ln>
            <a:noFill/>
          </a:ln>
        </p:spPr>
        <p:txBody>
          <a:bodyPr spcFirstLastPara="1" wrap="square" lIns="91425" tIns="91425" rIns="91425" bIns="91425" anchor="t" anchorCtr="0">
            <a:spAutoFit/>
          </a:bodyPr>
          <a:lstStyle/>
          <a:p>
            <a:r>
              <a:rPr lang="ru" sz="1388" dirty="0"/>
              <a:t>Constrains the RL fine-tuning to not result in a LM that outputs gibberish (to fool the reward model).</a:t>
            </a:r>
            <a:endParaRPr sz="1388" dirty="0"/>
          </a:p>
          <a:p>
            <a:endParaRPr sz="1388" dirty="0"/>
          </a:p>
          <a:p>
            <a:r>
              <a:rPr lang="ru" sz="1388" i="1" dirty="0"/>
              <a:t>Note: DeepMind did this in RL Loss (not reward), see GopherCite</a:t>
            </a:r>
            <a:endParaRPr sz="1388" i="1" dirty="0"/>
          </a:p>
        </p:txBody>
      </p:sp>
      <p:sp>
        <p:nvSpPr>
          <p:cNvPr id="2307" name="Google Shape;2307;p139"/>
          <p:cNvSpPr txBox="1"/>
          <p:nvPr/>
        </p:nvSpPr>
        <p:spPr>
          <a:xfrm>
            <a:off x="406996" y="1094250"/>
            <a:ext cx="3090150" cy="611804"/>
          </a:xfrm>
          <a:prstGeom prst="rect">
            <a:avLst/>
          </a:prstGeom>
          <a:noFill/>
          <a:ln>
            <a:noFill/>
          </a:ln>
        </p:spPr>
        <p:txBody>
          <a:bodyPr spcFirstLastPara="1" wrap="square" lIns="91425" tIns="91425" rIns="91425" bIns="91425" anchor="t" anchorCtr="0">
            <a:spAutoFit/>
          </a:bodyPr>
          <a:lstStyle/>
          <a:p>
            <a:r>
              <a:rPr lang="ru" sz="1388" dirty="0"/>
              <a:t>Kullback–Leibler (KL) divergence:</a:t>
            </a:r>
            <a:endParaRPr sz="1388" dirty="0"/>
          </a:p>
          <a:p>
            <a:r>
              <a:rPr lang="ru" sz="1388" i="1" dirty="0"/>
              <a:t>Distance between distributions</a:t>
            </a:r>
            <a:endParaRPr sz="1388" i="1" dirty="0"/>
          </a:p>
        </p:txBody>
      </p:sp>
      <p:pic>
        <p:nvPicPr>
          <p:cNvPr id="2308" name="Google Shape;2308;p139"/>
          <p:cNvPicPr preferRelativeResize="0"/>
          <p:nvPr/>
        </p:nvPicPr>
        <p:blipFill>
          <a:blip r:embed="rId4">
            <a:alphaModFix/>
          </a:blip>
          <a:stretch>
            <a:fillRect/>
          </a:stretch>
        </p:blipFill>
        <p:spPr>
          <a:xfrm>
            <a:off x="3236285" y="1184812"/>
            <a:ext cx="933389" cy="21906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2313"/>
        <p:cNvGrpSpPr/>
        <p:nvPr/>
      </p:nvGrpSpPr>
      <p:grpSpPr>
        <a:xfrm>
          <a:off x="0" y="0"/>
          <a:ext cx="0" cy="0"/>
          <a:chOff x="0" y="0"/>
          <a:chExt cx="0" cy="0"/>
        </a:xfrm>
      </p:grpSpPr>
      <p:sp>
        <p:nvSpPr>
          <p:cNvPr id="2314" name="Google Shape;2314;p140"/>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Fine tuning with RL - combining rewards</a:t>
            </a:r>
            <a:endParaRPr/>
          </a:p>
        </p:txBody>
      </p:sp>
      <p:sp>
        <p:nvSpPr>
          <p:cNvPr id="2" name="Text Placeholder 1">
            <a:extLst>
              <a:ext uri="{FF2B5EF4-FFF2-40B4-BE49-F238E27FC236}">
                <a16:creationId xmlns:a16="http://schemas.microsoft.com/office/drawing/2014/main" id="{93D41A34-B70B-72F2-DD46-02CB28688722}"/>
              </a:ext>
            </a:extLst>
          </p:cNvPr>
          <p:cNvSpPr>
            <a:spLocks noGrp="1"/>
          </p:cNvSpPr>
          <p:nvPr>
            <p:ph type="body" sz="quarter" idx="16"/>
          </p:nvPr>
        </p:nvSpPr>
        <p:spPr/>
        <p:txBody>
          <a:bodyPr/>
          <a:lstStyle/>
          <a:p>
            <a:endParaRPr lang="en-US"/>
          </a:p>
        </p:txBody>
      </p:sp>
      <p:sp>
        <p:nvSpPr>
          <p:cNvPr id="2315" name="Google Shape;2315;p140"/>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68</a:t>
            </a:fld>
            <a:endParaRPr/>
          </a:p>
        </p:txBody>
      </p:sp>
      <p:pic>
        <p:nvPicPr>
          <p:cNvPr id="2316" name="Google Shape;2316;p140"/>
          <p:cNvPicPr preferRelativeResize="0"/>
          <p:nvPr/>
        </p:nvPicPr>
        <p:blipFill>
          <a:blip r:embed="rId3">
            <a:alphaModFix/>
          </a:blip>
          <a:stretch>
            <a:fillRect/>
          </a:stretch>
        </p:blipFill>
        <p:spPr>
          <a:xfrm>
            <a:off x="1585891" y="913547"/>
            <a:ext cx="4066612" cy="4026918"/>
          </a:xfrm>
          <a:prstGeom prst="rect">
            <a:avLst/>
          </a:prstGeom>
          <a:noFill/>
          <a:ln>
            <a:noFill/>
          </a:ln>
        </p:spPr>
      </p:pic>
      <p:sp>
        <p:nvSpPr>
          <p:cNvPr id="2317" name="Google Shape;2317;p140"/>
          <p:cNvSpPr txBox="1"/>
          <p:nvPr/>
        </p:nvSpPr>
        <p:spPr>
          <a:xfrm>
            <a:off x="5853438" y="1626422"/>
            <a:ext cx="2720138" cy="825388"/>
          </a:xfrm>
          <a:prstGeom prst="rect">
            <a:avLst/>
          </a:prstGeom>
          <a:noFill/>
          <a:ln>
            <a:noFill/>
          </a:ln>
        </p:spPr>
        <p:txBody>
          <a:bodyPr spcFirstLastPara="1" wrap="square" lIns="91425" tIns="91425" rIns="91425" bIns="91425" anchor="t" anchorCtr="0">
            <a:spAutoFit/>
          </a:bodyPr>
          <a:lstStyle/>
          <a:p>
            <a:r>
              <a:rPr lang="ru" sz="1388"/>
              <a:t>Option to add additional terms to this reward function. E.g. InstructGPT, Llama-2-chat</a:t>
            </a:r>
            <a:endParaRPr sz="1388"/>
          </a:p>
        </p:txBody>
      </p:sp>
      <p:pic>
        <p:nvPicPr>
          <p:cNvPr id="2318" name="Google Shape;2318;p140"/>
          <p:cNvPicPr preferRelativeResize="0"/>
          <p:nvPr/>
        </p:nvPicPr>
        <p:blipFill rotWithShape="1">
          <a:blip r:embed="rId4">
            <a:alphaModFix/>
          </a:blip>
          <a:srcRect l="9685" r="12950" b="54549"/>
          <a:stretch/>
        </p:blipFill>
        <p:spPr>
          <a:xfrm>
            <a:off x="5216405" y="2457725"/>
            <a:ext cx="3902419" cy="628475"/>
          </a:xfrm>
          <a:prstGeom prst="rect">
            <a:avLst/>
          </a:prstGeom>
          <a:noFill/>
          <a:ln>
            <a:noFill/>
          </a:ln>
        </p:spPr>
      </p:pic>
      <p:cxnSp>
        <p:nvCxnSpPr>
          <p:cNvPr id="2319" name="Google Shape;2319;p140"/>
          <p:cNvCxnSpPr/>
          <p:nvPr/>
        </p:nvCxnSpPr>
        <p:spPr>
          <a:xfrm>
            <a:off x="6610739" y="3086200"/>
            <a:ext cx="731025" cy="0"/>
          </a:xfrm>
          <a:prstGeom prst="straightConnector1">
            <a:avLst/>
          </a:prstGeom>
          <a:noFill/>
          <a:ln w="28575" cap="flat" cmpd="sng">
            <a:solidFill>
              <a:srgbClr val="FF9900"/>
            </a:solidFill>
            <a:prstDash val="solid"/>
            <a:round/>
            <a:headEnd type="none" w="med" len="med"/>
            <a:tailEnd type="none" w="med" len="med"/>
          </a:ln>
        </p:spPr>
      </p:cxnSp>
      <p:sp>
        <p:nvSpPr>
          <p:cNvPr id="2320" name="Google Shape;2320;p140"/>
          <p:cNvSpPr txBox="1"/>
          <p:nvPr/>
        </p:nvSpPr>
        <p:spPr>
          <a:xfrm>
            <a:off x="6610739" y="3130375"/>
            <a:ext cx="2378588" cy="611804"/>
          </a:xfrm>
          <a:prstGeom prst="rect">
            <a:avLst/>
          </a:prstGeom>
          <a:solidFill>
            <a:srgbClr val="FCE5CD"/>
          </a:solidFill>
          <a:ln>
            <a:noFill/>
          </a:ln>
        </p:spPr>
        <p:txBody>
          <a:bodyPr spcFirstLastPara="1" wrap="square" lIns="91425" tIns="91425" rIns="91425" bIns="91425" anchor="t" anchorCtr="0">
            <a:spAutoFit/>
          </a:bodyPr>
          <a:lstStyle/>
          <a:p>
            <a:r>
              <a:rPr lang="ru" sz="1388"/>
              <a:t>Reward to match original human-curation distribution</a:t>
            </a:r>
            <a:endParaRPr sz="1388"/>
          </a:p>
        </p:txBody>
      </p:sp>
      <p:sp>
        <p:nvSpPr>
          <p:cNvPr id="2321" name="Google Shape;2321;p140"/>
          <p:cNvSpPr txBox="1"/>
          <p:nvPr/>
        </p:nvSpPr>
        <p:spPr>
          <a:xfrm>
            <a:off x="6633813" y="3745975"/>
            <a:ext cx="2444850" cy="334805"/>
          </a:xfrm>
          <a:prstGeom prst="rect">
            <a:avLst/>
          </a:prstGeom>
          <a:noFill/>
          <a:ln>
            <a:noFill/>
          </a:ln>
        </p:spPr>
        <p:txBody>
          <a:bodyPr spcFirstLastPara="1" wrap="square" lIns="91425" tIns="91425" rIns="91425" bIns="91425" anchor="t" anchorCtr="0">
            <a:spAutoFit/>
          </a:bodyPr>
          <a:lstStyle/>
          <a:p>
            <a:r>
              <a:rPr lang="ru" sz="488">
                <a:solidFill>
                  <a:srgbClr val="222222"/>
                </a:solidFill>
                <a:highlight>
                  <a:srgbClr val="FFFFFF"/>
                </a:highlight>
              </a:rPr>
              <a:t>Ouyang, Long, et al. "Training language models to follow instructions with human feedback." </a:t>
            </a:r>
            <a:r>
              <a:rPr lang="ru" sz="488" i="1">
                <a:solidFill>
                  <a:srgbClr val="222222"/>
                </a:solidFill>
                <a:highlight>
                  <a:srgbClr val="FFFFFF"/>
                </a:highlight>
              </a:rPr>
              <a:t>arXiv preprint arXiv:2203.02155</a:t>
            </a:r>
            <a:r>
              <a:rPr lang="ru" sz="488">
                <a:solidFill>
                  <a:srgbClr val="222222"/>
                </a:solidFill>
                <a:highlight>
                  <a:srgbClr val="FFFFFF"/>
                </a:highlight>
              </a:rPr>
              <a:t> (2022).</a:t>
            </a:r>
            <a:endParaRPr sz="9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2326"/>
        <p:cNvGrpSpPr/>
        <p:nvPr/>
      </p:nvGrpSpPr>
      <p:grpSpPr>
        <a:xfrm>
          <a:off x="0" y="0"/>
          <a:ext cx="0" cy="0"/>
          <a:chOff x="0" y="0"/>
          <a:chExt cx="0" cy="0"/>
        </a:xfrm>
      </p:grpSpPr>
      <p:pic>
        <p:nvPicPr>
          <p:cNvPr id="2327" name="Google Shape;2327;p141"/>
          <p:cNvPicPr preferRelativeResize="0"/>
          <p:nvPr/>
        </p:nvPicPr>
        <p:blipFill>
          <a:blip r:embed="rId3">
            <a:alphaModFix/>
          </a:blip>
          <a:stretch>
            <a:fillRect/>
          </a:stretch>
        </p:blipFill>
        <p:spPr>
          <a:xfrm>
            <a:off x="1417705" y="635375"/>
            <a:ext cx="5287716" cy="4507830"/>
          </a:xfrm>
          <a:prstGeom prst="rect">
            <a:avLst/>
          </a:prstGeom>
          <a:noFill/>
          <a:ln>
            <a:noFill/>
          </a:ln>
        </p:spPr>
      </p:pic>
      <p:sp>
        <p:nvSpPr>
          <p:cNvPr id="2328" name="Google Shape;2328;p141"/>
          <p:cNvSpPr txBox="1">
            <a:spLocks noGrp="1"/>
          </p:cNvSpPr>
          <p:nvPr>
            <p:ph type="title"/>
          </p:nvPr>
        </p:nvSpPr>
        <p:spPr>
          <a:prstGeom prst="rect">
            <a:avLst/>
          </a:prstGeom>
        </p:spPr>
        <p:txBody>
          <a:bodyPr spcFirstLastPara="1" wrap="square" lIns="91425" tIns="91425" rIns="91425" bIns="91425" anchor="t" anchorCtr="0">
            <a:normAutofit/>
          </a:bodyPr>
          <a:lstStyle/>
          <a:p>
            <a:r>
              <a:rPr lang="ru"/>
              <a:t>Fine tuning with RL - feedback &amp; training</a:t>
            </a:r>
            <a:endParaRPr/>
          </a:p>
        </p:txBody>
      </p:sp>
      <p:sp>
        <p:nvSpPr>
          <p:cNvPr id="2" name="Text Placeholder 1">
            <a:extLst>
              <a:ext uri="{FF2B5EF4-FFF2-40B4-BE49-F238E27FC236}">
                <a16:creationId xmlns:a16="http://schemas.microsoft.com/office/drawing/2014/main" id="{5CD270CE-8A60-0118-B886-0F2112645A73}"/>
              </a:ext>
            </a:extLst>
          </p:cNvPr>
          <p:cNvSpPr>
            <a:spLocks noGrp="1"/>
          </p:cNvSpPr>
          <p:nvPr>
            <p:ph type="body" sz="quarter" idx="16"/>
          </p:nvPr>
        </p:nvSpPr>
        <p:spPr/>
        <p:txBody>
          <a:bodyPr/>
          <a:lstStyle/>
          <a:p>
            <a:endParaRPr lang="en-US"/>
          </a:p>
        </p:txBody>
      </p:sp>
      <p:sp>
        <p:nvSpPr>
          <p:cNvPr id="2329" name="Google Shape;2329;p141"/>
          <p:cNvSpPr txBox="1">
            <a:spLocks noGrp="1"/>
          </p:cNvSpPr>
          <p:nvPr>
            <p:ph type="sldNum" idx="4294967295"/>
          </p:nvPr>
        </p:nvSpPr>
        <p:spPr>
          <a:xfrm>
            <a:off x="7089775" y="4662488"/>
            <a:ext cx="2054225" cy="393700"/>
          </a:xfrm>
          <a:prstGeom prst="rect">
            <a:avLst/>
          </a:prstGeom>
        </p:spPr>
        <p:txBody>
          <a:bodyPr spcFirstLastPara="1" wrap="square" lIns="91425" tIns="91425" rIns="91425" bIns="91425" anchor="ctr" anchorCtr="0">
            <a:normAutofit lnSpcReduction="10000"/>
          </a:bodyPr>
          <a:lstStyle/>
          <a:p>
            <a:r>
              <a:rPr lang="ru"/>
              <a:t>Stanford CS329H: </a:t>
            </a:r>
            <a:fld id="{00000000-1234-1234-1234-123412341234}" type="slidenum">
              <a:rPr lang="ru"/>
              <a:pPr/>
              <a:t>69</a:t>
            </a:fld>
            <a:endParaRPr/>
          </a:p>
        </p:txBody>
      </p:sp>
      <p:sp>
        <p:nvSpPr>
          <p:cNvPr id="2330" name="Google Shape;2330;p141"/>
          <p:cNvSpPr txBox="1"/>
          <p:nvPr/>
        </p:nvSpPr>
        <p:spPr>
          <a:xfrm>
            <a:off x="5109954" y="1351678"/>
            <a:ext cx="3840750" cy="825388"/>
          </a:xfrm>
          <a:prstGeom prst="rect">
            <a:avLst/>
          </a:prstGeom>
          <a:noFill/>
          <a:ln>
            <a:noFill/>
          </a:ln>
        </p:spPr>
        <p:txBody>
          <a:bodyPr spcFirstLastPara="1" wrap="square" lIns="91425" tIns="91425" rIns="91425" bIns="91425" anchor="t" anchorCtr="0">
            <a:spAutoFit/>
          </a:bodyPr>
          <a:lstStyle/>
          <a:p>
            <a:pPr marL="171450" indent="-173831">
              <a:buSzPts val="3700"/>
              <a:buChar char="●"/>
            </a:pPr>
            <a:r>
              <a:rPr lang="ru" sz="1388"/>
              <a:t>Policy gradient updates policy LM directly.</a:t>
            </a:r>
            <a:endParaRPr sz="1388"/>
          </a:p>
          <a:p>
            <a:pPr marL="171450" indent="-173831">
              <a:buSzPts val="3700"/>
              <a:buChar char="●"/>
            </a:pPr>
            <a:r>
              <a:rPr lang="ru" sz="1388"/>
              <a:t>Often some parameters of policy are frozen.</a:t>
            </a:r>
            <a:endParaRPr sz="1388"/>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4" name="Google Shape;1824;p92"/>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25" name="Google Shape;1825;p92"/>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26" name="Google Shape;1826;p92"/>
          <p:cNvPicPr preferRelativeResize="0"/>
          <p:nvPr/>
        </p:nvPicPr>
        <p:blipFill>
          <a:blip r:embed="rId4">
            <a:alphaModFix/>
          </a:blip>
          <a:stretch>
            <a:fillRect/>
          </a:stretch>
        </p:blipFill>
        <p:spPr>
          <a:xfrm>
            <a:off x="4837795" y="570150"/>
            <a:ext cx="2247078" cy="4116405"/>
          </a:xfrm>
          <a:prstGeom prst="rect">
            <a:avLst/>
          </a:prstGeom>
          <a:noFill/>
          <a:ln>
            <a:noFill/>
          </a:ln>
        </p:spPr>
      </p:pic>
      <p:sp>
        <p:nvSpPr>
          <p:cNvPr id="1827" name="Google Shape;1827;p92"/>
          <p:cNvSpPr txBox="1"/>
          <p:nvPr/>
        </p:nvSpPr>
        <p:spPr>
          <a:xfrm>
            <a:off x="4387960" y="4663219"/>
            <a:ext cx="2965613" cy="369302"/>
          </a:xfrm>
          <a:prstGeom prst="rect">
            <a:avLst/>
          </a:prstGeom>
          <a:noFill/>
          <a:ln>
            <a:noFill/>
          </a:ln>
        </p:spPr>
        <p:txBody>
          <a:bodyPr spcFirstLastPara="1" wrap="square" lIns="91425" tIns="91425" rIns="91425" bIns="91425" anchor="t" anchorCtr="0">
            <a:spAutoFit/>
          </a:bodyPr>
          <a:lstStyle/>
          <a:p>
            <a:pPr algn="r"/>
            <a:r>
              <a:rPr lang="ru"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Radford et al. 2018, Devlin et al. 2018</a:t>
            </a:r>
            <a:endParaRPr sz="12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976CAB6C-ADE8-0AD9-900E-583792F68B22}"/>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776F6994-FB6B-8733-0AE9-8C3C70CE7F56}"/>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B52682EB-F495-8035-BD65-0C0EA615E0FA}"/>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FC58-7711-32FE-DF60-C17B2A82801B}"/>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 </a:t>
            </a:r>
            <a:r>
              <a:rPr lang="en-US" sz="2800" spc="-4" dirty="0">
                <a:latin typeface="Corbel" panose="020B0503020204020204" pitchFamily="34" charset="0"/>
                <a:cs typeface="Calibri"/>
              </a:rPr>
              <a:t>G</a:t>
            </a:r>
            <a:r>
              <a:rPr lang="en-US" sz="2800" dirty="0">
                <a:latin typeface="Corbel" panose="020B0503020204020204" pitchFamily="34" charset="0"/>
                <a:cs typeface="Calibri"/>
              </a:rPr>
              <a:t>ains</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over</a:t>
            </a:r>
            <a:r>
              <a:rPr lang="en-US" sz="2800" spc="-11" dirty="0">
                <a:latin typeface="Corbel" panose="020B0503020204020204" pitchFamily="34" charset="0"/>
                <a:cs typeface="Calibri"/>
              </a:rPr>
              <a:t> </a:t>
            </a:r>
            <a:r>
              <a:rPr lang="en-US" sz="2800" spc="-4" dirty="0">
                <a:latin typeface="Corbel" panose="020B0503020204020204" pitchFamily="34" charset="0"/>
                <a:cs typeface="Calibri"/>
              </a:rPr>
              <a:t>Pretraining</a:t>
            </a:r>
            <a:r>
              <a:rPr lang="en-US" sz="2800" spc="8"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Finetuning</a:t>
            </a:r>
            <a:endParaRPr lang="en-US" dirty="0"/>
          </a:p>
        </p:txBody>
      </p:sp>
      <p:sp>
        <p:nvSpPr>
          <p:cNvPr id="8" name="Text Placeholder 7">
            <a:extLst>
              <a:ext uri="{FF2B5EF4-FFF2-40B4-BE49-F238E27FC236}">
                <a16:creationId xmlns:a16="http://schemas.microsoft.com/office/drawing/2014/main" id="{F66576EA-E68D-8CD8-2098-1CF0D3AC4032}"/>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B921AEC8-6F08-B239-9040-4F25BDF67AD4}"/>
              </a:ext>
            </a:extLst>
          </p:cNvPr>
          <p:cNvPicPr/>
          <p:nvPr/>
        </p:nvPicPr>
        <p:blipFill>
          <a:blip r:embed="rId2" cstate="print"/>
          <a:stretch>
            <a:fillRect/>
          </a:stretch>
        </p:blipFill>
        <p:spPr>
          <a:xfrm>
            <a:off x="1734904" y="1037401"/>
            <a:ext cx="5409552" cy="3852854"/>
          </a:xfrm>
          <a:prstGeom prst="rect">
            <a:avLst/>
          </a:prstGeom>
        </p:spPr>
      </p:pic>
      <p:sp>
        <p:nvSpPr>
          <p:cNvPr id="5" name="object 5">
            <a:extLst>
              <a:ext uri="{FF2B5EF4-FFF2-40B4-BE49-F238E27FC236}">
                <a16:creationId xmlns:a16="http://schemas.microsoft.com/office/drawing/2014/main" id="{90643E1A-6B47-4871-0817-08945090A8E7}"/>
              </a:ext>
            </a:extLst>
          </p:cNvPr>
          <p:cNvSpPr txBox="1"/>
          <p:nvPr/>
        </p:nvSpPr>
        <p:spPr>
          <a:xfrm>
            <a:off x="7018782" y="2457899"/>
            <a:ext cx="1028700" cy="1052692"/>
          </a:xfrm>
          <a:prstGeom prst="rect">
            <a:avLst/>
          </a:prstGeom>
        </p:spPr>
        <p:txBody>
          <a:bodyPr vert="horz" wrap="square" lIns="0" tIns="158591" rIns="0" bIns="0" rtlCol="0">
            <a:spAutoFit/>
          </a:bodyPr>
          <a:lstStyle/>
          <a:p>
            <a:pPr marL="40481">
              <a:spcBef>
                <a:spcPts val="1249"/>
              </a:spcBef>
            </a:pPr>
            <a:r>
              <a:rPr sz="2400" spc="41" dirty="0">
                <a:solidFill>
                  <a:srgbClr val="C00000"/>
                </a:solidFill>
                <a:latin typeface="Cambria Math"/>
                <a:cs typeface="Cambria Math"/>
              </a:rPr>
              <a:t>𝑝</a:t>
            </a:r>
            <a:r>
              <a:rPr sz="2644" spc="62" baseline="28368" dirty="0">
                <a:solidFill>
                  <a:srgbClr val="C00000"/>
                </a:solidFill>
                <a:latin typeface="Cambria Math"/>
                <a:cs typeface="Cambria Math"/>
              </a:rPr>
              <a:t>𝐼𝐹𝑇</a:t>
            </a:r>
            <a:r>
              <a:rPr sz="2400" spc="41" dirty="0">
                <a:solidFill>
                  <a:srgbClr val="C00000"/>
                </a:solidFill>
                <a:latin typeface="Cambria Math"/>
                <a:cs typeface="Cambria Math"/>
              </a:rPr>
              <a:t>(𝑠)</a:t>
            </a:r>
            <a:endParaRPr sz="2400">
              <a:latin typeface="Cambria Math"/>
              <a:cs typeface="Cambria Math"/>
            </a:endParaRPr>
          </a:p>
          <a:p>
            <a:pPr marL="28575">
              <a:spcBef>
                <a:spcPts val="1170"/>
              </a:spcBef>
            </a:pPr>
            <a:r>
              <a:rPr sz="2400" spc="49" dirty="0">
                <a:solidFill>
                  <a:srgbClr val="C00000"/>
                </a:solidFill>
                <a:latin typeface="Cambria Math"/>
                <a:cs typeface="Cambria Math"/>
              </a:rPr>
              <a:t>𝑝</a:t>
            </a:r>
            <a:r>
              <a:rPr sz="2644" spc="73" baseline="28368" dirty="0">
                <a:solidFill>
                  <a:srgbClr val="C00000"/>
                </a:solidFill>
                <a:latin typeface="Cambria Math"/>
                <a:cs typeface="Cambria Math"/>
              </a:rPr>
              <a:t>𝑃𝑇</a:t>
            </a:r>
            <a:r>
              <a:rPr sz="2400" spc="49" dirty="0">
                <a:solidFill>
                  <a:srgbClr val="C00000"/>
                </a:solidFill>
                <a:latin typeface="Cambria Math"/>
                <a:cs typeface="Cambria Math"/>
              </a:rPr>
              <a:t>(𝑠)</a:t>
            </a:r>
            <a:endParaRPr sz="2400">
              <a:latin typeface="Cambria Math"/>
              <a:cs typeface="Cambria Math"/>
            </a:endParaRPr>
          </a:p>
        </p:txBody>
      </p:sp>
      <p:sp>
        <p:nvSpPr>
          <p:cNvPr id="6" name="object 6">
            <a:extLst>
              <a:ext uri="{FF2B5EF4-FFF2-40B4-BE49-F238E27FC236}">
                <a16:creationId xmlns:a16="http://schemas.microsoft.com/office/drawing/2014/main" id="{3B183C72-C9C3-740D-D4C5-6904D86A95AD}"/>
              </a:ext>
            </a:extLst>
          </p:cNvPr>
          <p:cNvSpPr txBox="1"/>
          <p:nvPr/>
        </p:nvSpPr>
        <p:spPr>
          <a:xfrm>
            <a:off x="5830729" y="1005650"/>
            <a:ext cx="920115" cy="379431"/>
          </a:xfrm>
          <a:prstGeom prst="rect">
            <a:avLst/>
          </a:prstGeom>
        </p:spPr>
        <p:txBody>
          <a:bodyPr vert="horz" wrap="square" lIns="0" tIns="10001" rIns="0" bIns="0" rtlCol="0">
            <a:spAutoFit/>
          </a:bodyPr>
          <a:lstStyle/>
          <a:p>
            <a:pPr marL="28575">
              <a:spcBef>
                <a:spcPts val="79"/>
              </a:spcBef>
            </a:pPr>
            <a:r>
              <a:rPr sz="2400" spc="45" dirty="0">
                <a:solidFill>
                  <a:srgbClr val="00AF50"/>
                </a:solidFill>
                <a:latin typeface="Cambria Math"/>
                <a:cs typeface="Cambria Math"/>
              </a:rPr>
              <a:t>𝑝</a:t>
            </a:r>
            <a:r>
              <a:rPr sz="2644" spc="67" baseline="28368" dirty="0">
                <a:solidFill>
                  <a:srgbClr val="00AF50"/>
                </a:solidFill>
                <a:latin typeface="Cambria Math"/>
                <a:cs typeface="Cambria Math"/>
              </a:rPr>
              <a:t>𝑅𝐿</a:t>
            </a:r>
            <a:r>
              <a:rPr sz="2400" spc="45" dirty="0">
                <a:solidFill>
                  <a:srgbClr val="00AF50"/>
                </a:solidFill>
                <a:latin typeface="Cambria Math"/>
                <a:cs typeface="Cambria Math"/>
              </a:rPr>
              <a:t>(𝑠)</a:t>
            </a:r>
            <a:endParaRPr sz="2400">
              <a:latin typeface="Cambria Math"/>
              <a:cs typeface="Cambria Math"/>
            </a:endParaRPr>
          </a:p>
        </p:txBody>
      </p:sp>
      <p:sp>
        <p:nvSpPr>
          <p:cNvPr id="7" name="object 4">
            <a:extLst>
              <a:ext uri="{FF2B5EF4-FFF2-40B4-BE49-F238E27FC236}">
                <a16:creationId xmlns:a16="http://schemas.microsoft.com/office/drawing/2014/main" id="{EDBC0612-5E12-AE10-09D5-8FB11173FFF3}"/>
              </a:ext>
            </a:extLst>
          </p:cNvPr>
          <p:cNvSpPr txBox="1"/>
          <p:nvPr/>
        </p:nvSpPr>
        <p:spPr>
          <a:xfrm>
            <a:off x="7183279" y="4756556"/>
            <a:ext cx="1998821"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rPr>
              <a:t>Stiennon</a:t>
            </a:r>
            <a:r>
              <a:rPr sz="1500" u="sng" spc="-23"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Tree>
    <p:extLst>
      <p:ext uri="{BB962C8B-B14F-4D97-AF65-F5344CB8AC3E}">
        <p14:creationId xmlns:p14="http://schemas.microsoft.com/office/powerpoint/2010/main" val="1083617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444A-6A94-935A-C611-1A1AC5FA8C9C}"/>
              </a:ext>
            </a:extLst>
          </p:cNvPr>
          <p:cNvSpPr>
            <a:spLocks noGrp="1"/>
          </p:cNvSpPr>
          <p:nvPr>
            <p:ph type="title"/>
          </p:nvPr>
        </p:nvSpPr>
        <p:spPr/>
        <p:txBody>
          <a:bodyPr>
            <a:normAutofit/>
          </a:bodyPr>
          <a:lstStyle/>
          <a:p>
            <a:r>
              <a:rPr lang="en-US" dirty="0"/>
              <a:t>GPT3.5 (</a:t>
            </a:r>
            <a:r>
              <a:rPr lang="en-US" dirty="0" err="1"/>
              <a:t>InstructGPT</a:t>
            </a:r>
            <a:r>
              <a:rPr lang="en-US" dirty="0"/>
              <a:t>)</a:t>
            </a:r>
          </a:p>
        </p:txBody>
      </p:sp>
      <p:sp>
        <p:nvSpPr>
          <p:cNvPr id="9" name="Text Placeholder 8">
            <a:extLst>
              <a:ext uri="{FF2B5EF4-FFF2-40B4-BE49-F238E27FC236}">
                <a16:creationId xmlns:a16="http://schemas.microsoft.com/office/drawing/2014/main" id="{D66683C5-F42E-F0EC-C22D-66FEDC0C9BFF}"/>
              </a:ext>
            </a:extLst>
          </p:cNvPr>
          <p:cNvSpPr>
            <a:spLocks noGrp="1"/>
          </p:cNvSpPr>
          <p:nvPr>
            <p:ph type="body" sz="quarter" idx="16"/>
          </p:nvPr>
        </p:nvSpPr>
        <p:spPr/>
        <p:txBody>
          <a:bodyPr/>
          <a:lstStyle/>
          <a:p>
            <a:endParaRPr lang="en-US"/>
          </a:p>
        </p:txBody>
      </p:sp>
      <p:grpSp>
        <p:nvGrpSpPr>
          <p:cNvPr id="4" name="object 2">
            <a:extLst>
              <a:ext uri="{FF2B5EF4-FFF2-40B4-BE49-F238E27FC236}">
                <a16:creationId xmlns:a16="http://schemas.microsoft.com/office/drawing/2014/main" id="{573B0081-72DE-A7FE-5BDF-1B23F53EF53A}"/>
              </a:ext>
            </a:extLst>
          </p:cNvPr>
          <p:cNvGrpSpPr/>
          <p:nvPr/>
        </p:nvGrpSpPr>
        <p:grpSpPr>
          <a:xfrm>
            <a:off x="944880" y="1017725"/>
            <a:ext cx="6733128" cy="3751627"/>
            <a:chOff x="1046988" y="1029125"/>
            <a:chExt cx="9708515" cy="5643880"/>
          </a:xfrm>
        </p:grpSpPr>
        <p:pic>
          <p:nvPicPr>
            <p:cNvPr id="5" name="object 3">
              <a:extLst>
                <a:ext uri="{FF2B5EF4-FFF2-40B4-BE49-F238E27FC236}">
                  <a16:creationId xmlns:a16="http://schemas.microsoft.com/office/drawing/2014/main" id="{ABB9D323-35BF-69C3-8647-FC1C4845A44C}"/>
                </a:ext>
              </a:extLst>
            </p:cNvPr>
            <p:cNvPicPr/>
            <p:nvPr/>
          </p:nvPicPr>
          <p:blipFill>
            <a:blip r:embed="rId2" cstate="print"/>
            <a:stretch>
              <a:fillRect/>
            </a:stretch>
          </p:blipFill>
          <p:spPr>
            <a:xfrm>
              <a:off x="1231114" y="1029125"/>
              <a:ext cx="9523837" cy="5643684"/>
            </a:xfrm>
            <a:prstGeom prst="rect">
              <a:avLst/>
            </a:prstGeom>
          </p:spPr>
        </p:pic>
        <p:sp>
          <p:nvSpPr>
            <p:cNvPr id="6" name="object 4">
              <a:extLst>
                <a:ext uri="{FF2B5EF4-FFF2-40B4-BE49-F238E27FC236}">
                  <a16:creationId xmlns:a16="http://schemas.microsoft.com/office/drawing/2014/main" id="{4C1ECF28-80DB-911B-45A1-6458C7CBD9EF}"/>
                </a:ext>
              </a:extLst>
            </p:cNvPr>
            <p:cNvSpPr/>
            <p:nvPr/>
          </p:nvSpPr>
          <p:spPr>
            <a:xfrm>
              <a:off x="1066038" y="1981962"/>
              <a:ext cx="3124200" cy="1066800"/>
            </a:xfrm>
            <a:custGeom>
              <a:avLst/>
              <a:gdLst/>
              <a:ahLst/>
              <a:cxnLst/>
              <a:rect l="l" t="t" r="r" b="b"/>
              <a:pathLst>
                <a:path w="3124200" h="1066800">
                  <a:moveTo>
                    <a:pt x="0" y="1066800"/>
                  </a:moveTo>
                  <a:lnTo>
                    <a:pt x="3124200" y="1066800"/>
                  </a:lnTo>
                  <a:lnTo>
                    <a:pt x="3124200" y="0"/>
                  </a:lnTo>
                  <a:lnTo>
                    <a:pt x="0" y="0"/>
                  </a:lnTo>
                  <a:lnTo>
                    <a:pt x="0" y="1066800"/>
                  </a:lnTo>
                  <a:close/>
                </a:path>
              </a:pathLst>
            </a:custGeom>
            <a:ln w="38100">
              <a:solidFill>
                <a:srgbClr val="C00000"/>
              </a:solidFill>
            </a:ln>
          </p:spPr>
          <p:txBody>
            <a:bodyPr wrap="square" lIns="0" tIns="0" rIns="0" bIns="0" rtlCol="0"/>
            <a:lstStyle/>
            <a:p>
              <a:endParaRPr sz="1050"/>
            </a:p>
          </p:txBody>
        </p:sp>
      </p:grpSp>
      <p:sp>
        <p:nvSpPr>
          <p:cNvPr id="7" name="object 7">
            <a:extLst>
              <a:ext uri="{FF2B5EF4-FFF2-40B4-BE49-F238E27FC236}">
                <a16:creationId xmlns:a16="http://schemas.microsoft.com/office/drawing/2014/main" id="{48C7327A-FC97-C8E9-D5DD-476D0B4D79EF}"/>
              </a:ext>
            </a:extLst>
          </p:cNvPr>
          <p:cNvSpPr txBox="1"/>
          <p:nvPr/>
        </p:nvSpPr>
        <p:spPr>
          <a:xfrm>
            <a:off x="7145178" y="4804277"/>
            <a:ext cx="1998821" cy="195053"/>
          </a:xfrm>
          <a:prstGeom prst="rect">
            <a:avLst/>
          </a:prstGeom>
        </p:spPr>
        <p:txBody>
          <a:bodyPr vert="horz" wrap="square" lIns="0" tIns="0" rIns="0" bIns="0" rtlCol="0">
            <a:spAutoFit/>
          </a:bodyPr>
          <a:lstStyle/>
          <a:p>
            <a:pPr marL="9525">
              <a:lnSpc>
                <a:spcPts val="1504"/>
              </a:lnSpc>
            </a:pPr>
            <a:r>
              <a:rPr sz="1500" u="sng" spc="-4" dirty="0">
                <a:uFill>
                  <a:solidFill>
                    <a:srgbClr val="000000"/>
                  </a:solidFill>
                </a:uFill>
                <a:latin typeface="Corbel" panose="020B0503020204020204" pitchFamily="34" charset="0"/>
                <a:cs typeface="Calibri"/>
              </a:rPr>
              <a:t>[</a:t>
            </a:r>
            <a:r>
              <a:rPr sz="1500" u="sng" spc="-4" dirty="0">
                <a:solidFill>
                  <a:srgbClr val="007B92"/>
                </a:solidFill>
                <a:uFill>
                  <a:solidFill>
                    <a:srgbClr val="000000"/>
                  </a:solidFill>
                </a:uFill>
                <a:latin typeface="Corbel" panose="020B0503020204020204" pitchFamily="34" charset="0"/>
                <a:cs typeface="Calibri"/>
              </a:rPr>
              <a:t>Ouyang</a:t>
            </a:r>
            <a:r>
              <a:rPr sz="1500" u="sng" spc="-38" dirty="0">
                <a:solidFill>
                  <a:srgbClr val="007B92"/>
                </a:solidFill>
                <a:uFill>
                  <a:solidFill>
                    <a:srgbClr val="000000"/>
                  </a:solidFill>
                </a:uFill>
                <a:latin typeface="Corbel" panose="020B0503020204020204" pitchFamily="34" charset="0"/>
                <a:cs typeface="Calibri"/>
              </a:rPr>
              <a:t> </a:t>
            </a:r>
            <a:r>
              <a:rPr sz="1500" u="sng" spc="-8" dirty="0">
                <a:solidFill>
                  <a:srgbClr val="007B92"/>
                </a:solidFill>
                <a:uFill>
                  <a:solidFill>
                    <a:srgbClr val="000000"/>
                  </a:solidFill>
                </a:uFill>
                <a:latin typeface="Corbel" panose="020B0503020204020204" pitchFamily="34" charset="0"/>
                <a:cs typeface="Calibri"/>
              </a:rPr>
              <a:t>et</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al.,</a:t>
            </a:r>
            <a:r>
              <a:rPr sz="1500" u="sng" spc="-11" dirty="0">
                <a:solidFill>
                  <a:srgbClr val="007B92"/>
                </a:solidFill>
                <a:uFill>
                  <a:solidFill>
                    <a:srgbClr val="000000"/>
                  </a:solidFill>
                </a:uFill>
                <a:latin typeface="Corbel" panose="020B0503020204020204" pitchFamily="34" charset="0"/>
                <a:cs typeface="Calibri"/>
              </a:rPr>
              <a:t> </a:t>
            </a:r>
            <a:r>
              <a:rPr sz="1500" u="sng" dirty="0">
                <a:solidFill>
                  <a:srgbClr val="007B92"/>
                </a:solidFill>
                <a:uFill>
                  <a:solidFill>
                    <a:srgbClr val="000000"/>
                  </a:solidFill>
                </a:uFill>
                <a:latin typeface="Corbel" panose="020B0503020204020204" pitchFamily="34" charset="0"/>
                <a:cs typeface="Calibri"/>
              </a:rPr>
              <a:t>2022</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8" name="object 6">
            <a:extLst>
              <a:ext uri="{FF2B5EF4-FFF2-40B4-BE49-F238E27FC236}">
                <a16:creationId xmlns:a16="http://schemas.microsoft.com/office/drawing/2014/main" id="{309E05CE-FFDE-178B-642C-0B748083CFC1}"/>
              </a:ext>
            </a:extLst>
          </p:cNvPr>
          <p:cNvSpPr txBox="1"/>
          <p:nvPr/>
        </p:nvSpPr>
        <p:spPr>
          <a:xfrm>
            <a:off x="125578" y="1553431"/>
            <a:ext cx="573881" cy="563616"/>
          </a:xfrm>
          <a:prstGeom prst="rect">
            <a:avLst/>
          </a:prstGeom>
        </p:spPr>
        <p:txBody>
          <a:bodyPr vert="horz" wrap="square" lIns="0" tIns="9525" rIns="0" bIns="0" rtlCol="0">
            <a:spAutoFit/>
          </a:bodyPr>
          <a:lstStyle/>
          <a:p>
            <a:pPr marL="9525" marR="3810">
              <a:spcBef>
                <a:spcPts val="75"/>
              </a:spcBef>
            </a:pPr>
            <a:r>
              <a:rPr sz="1800" spc="-4" dirty="0">
                <a:latin typeface="Corbel" panose="020B0503020204020204" pitchFamily="34" charset="0"/>
                <a:cs typeface="Calibri"/>
              </a:rPr>
              <a:t>30k </a:t>
            </a:r>
            <a:r>
              <a:rPr sz="1800" dirty="0">
                <a:latin typeface="Corbel" panose="020B0503020204020204" pitchFamily="34" charset="0"/>
                <a:cs typeface="Calibri"/>
              </a:rPr>
              <a:t> </a:t>
            </a:r>
            <a:r>
              <a:rPr sz="1800" spc="-23" dirty="0">
                <a:latin typeface="Corbel" panose="020B0503020204020204" pitchFamily="34" charset="0"/>
                <a:cs typeface="Calibri"/>
              </a:rPr>
              <a:t>t</a:t>
            </a:r>
            <a:r>
              <a:rPr sz="1800" dirty="0">
                <a:latin typeface="Corbel" panose="020B0503020204020204" pitchFamily="34" charset="0"/>
                <a:cs typeface="Calibri"/>
              </a:rPr>
              <a:t>as</a:t>
            </a:r>
            <a:r>
              <a:rPr sz="1800" spc="-15" dirty="0">
                <a:latin typeface="Corbel" panose="020B0503020204020204" pitchFamily="34" charset="0"/>
                <a:cs typeface="Calibri"/>
              </a:rPr>
              <a:t>k</a:t>
            </a:r>
            <a:r>
              <a:rPr sz="1800" dirty="0">
                <a:latin typeface="Corbel" panose="020B0503020204020204" pitchFamily="34" charset="0"/>
                <a:cs typeface="Calibri"/>
              </a:rPr>
              <a:t>s!</a:t>
            </a:r>
          </a:p>
        </p:txBody>
      </p:sp>
    </p:spTree>
    <p:extLst>
      <p:ext uri="{BB962C8B-B14F-4D97-AF65-F5344CB8AC3E}">
        <p14:creationId xmlns:p14="http://schemas.microsoft.com/office/powerpoint/2010/main" val="38148079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GPT3.5 (</a:t>
            </a:r>
            <a:r>
              <a:rPr lang="en-US" dirty="0" err="1"/>
              <a:t>InstructGPT</a:t>
            </a:r>
            <a:r>
              <a:rPr lang="en-US" dirty="0"/>
              <a:t>)</a:t>
            </a:r>
          </a:p>
        </p:txBody>
      </p:sp>
      <p:sp>
        <p:nvSpPr>
          <p:cNvPr id="5" name="Text Placeholder 4">
            <a:extLst>
              <a:ext uri="{FF2B5EF4-FFF2-40B4-BE49-F238E27FC236}">
                <a16:creationId xmlns:a16="http://schemas.microsoft.com/office/drawing/2014/main" id="{6677C741-69CB-6AA3-A9B8-81D9F63D2A27}"/>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C51A407B-633E-3C5D-70C3-7EF13BFECB56}"/>
              </a:ext>
            </a:extLst>
          </p:cNvPr>
          <p:cNvPicPr/>
          <p:nvPr/>
        </p:nvPicPr>
        <p:blipFill>
          <a:blip r:embed="rId2" cstate="print"/>
          <a:stretch>
            <a:fillRect/>
          </a:stretch>
        </p:blipFill>
        <p:spPr>
          <a:xfrm>
            <a:off x="673226" y="1036320"/>
            <a:ext cx="7595235" cy="3771900"/>
          </a:xfrm>
          <a:prstGeom prst="rect">
            <a:avLst/>
          </a:prstGeom>
        </p:spPr>
      </p:pic>
    </p:spTree>
    <p:extLst>
      <p:ext uri="{BB962C8B-B14F-4D97-AF65-F5344CB8AC3E}">
        <p14:creationId xmlns:p14="http://schemas.microsoft.com/office/powerpoint/2010/main" val="701364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GPT3.5 (</a:t>
            </a:r>
            <a:r>
              <a:rPr lang="en-US" dirty="0" err="1"/>
              <a:t>InstructGPT</a:t>
            </a:r>
            <a:r>
              <a:rPr lang="en-US" dirty="0"/>
              <a:t>)</a:t>
            </a:r>
          </a:p>
        </p:txBody>
      </p:sp>
      <p:sp>
        <p:nvSpPr>
          <p:cNvPr id="4" name="Text Placeholder 3">
            <a:extLst>
              <a:ext uri="{FF2B5EF4-FFF2-40B4-BE49-F238E27FC236}">
                <a16:creationId xmlns:a16="http://schemas.microsoft.com/office/drawing/2014/main" id="{2908E8F2-FF8F-A2ED-DDB0-46521AB14702}"/>
              </a:ext>
            </a:extLst>
          </p:cNvPr>
          <p:cNvSpPr>
            <a:spLocks noGrp="1"/>
          </p:cNvSpPr>
          <p:nvPr>
            <p:ph type="body" sz="quarter" idx="16"/>
          </p:nvPr>
        </p:nvSpPr>
        <p:spPr/>
        <p:txBody>
          <a:bodyPr/>
          <a:lstStyle/>
          <a:p>
            <a:endParaRPr lang="en-US"/>
          </a:p>
        </p:txBody>
      </p:sp>
      <p:pic>
        <p:nvPicPr>
          <p:cNvPr id="5" name="object 3">
            <a:extLst>
              <a:ext uri="{FF2B5EF4-FFF2-40B4-BE49-F238E27FC236}">
                <a16:creationId xmlns:a16="http://schemas.microsoft.com/office/drawing/2014/main" id="{1D68EFD8-95EF-C999-ADD6-8577FE7DD183}"/>
              </a:ext>
            </a:extLst>
          </p:cNvPr>
          <p:cNvPicPr/>
          <p:nvPr/>
        </p:nvPicPr>
        <p:blipFill>
          <a:blip r:embed="rId2" cstate="print"/>
          <a:stretch>
            <a:fillRect/>
          </a:stretch>
        </p:blipFill>
        <p:spPr>
          <a:xfrm>
            <a:off x="1088137" y="950975"/>
            <a:ext cx="7056881" cy="4089654"/>
          </a:xfrm>
          <a:prstGeom prst="rect">
            <a:avLst/>
          </a:prstGeom>
        </p:spPr>
      </p:pic>
    </p:spTree>
    <p:extLst>
      <p:ext uri="{BB962C8B-B14F-4D97-AF65-F5344CB8AC3E}">
        <p14:creationId xmlns:p14="http://schemas.microsoft.com/office/powerpoint/2010/main" val="992106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C9CE-618B-039A-7B24-5D53E0D88320}"/>
              </a:ext>
            </a:extLst>
          </p:cNvPr>
          <p:cNvSpPr>
            <a:spLocks noGrp="1"/>
          </p:cNvSpPr>
          <p:nvPr>
            <p:ph type="title"/>
          </p:nvPr>
        </p:nvSpPr>
        <p:spPr/>
        <p:txBody>
          <a:bodyPr>
            <a:normAutofit/>
          </a:bodyPr>
          <a:lstStyle/>
          <a:p>
            <a:r>
              <a:rPr lang="en-US" dirty="0"/>
              <a:t>The Evolution of GPT3 Family </a:t>
            </a:r>
          </a:p>
        </p:txBody>
      </p:sp>
      <p:sp>
        <p:nvSpPr>
          <p:cNvPr id="3" name="Text Placeholder 2">
            <a:extLst>
              <a:ext uri="{FF2B5EF4-FFF2-40B4-BE49-F238E27FC236}">
                <a16:creationId xmlns:a16="http://schemas.microsoft.com/office/drawing/2014/main" id="{1BD93242-EFAE-AB1B-5CE2-3EE4B8A34003}"/>
              </a:ext>
            </a:extLst>
          </p:cNvPr>
          <p:cNvSpPr>
            <a:spLocks noGrp="1"/>
          </p:cNvSpPr>
          <p:nvPr>
            <p:ph type="body" sz="quarter" idx="16"/>
          </p:nvPr>
        </p:nvSpPr>
        <p:spPr/>
        <p:txBody>
          <a:bodyPr/>
          <a:lstStyle/>
          <a:p>
            <a:endParaRPr lang="en-US"/>
          </a:p>
        </p:txBody>
      </p:sp>
      <p:pic>
        <p:nvPicPr>
          <p:cNvPr id="1026" name="Picture 2">
            <a:extLst>
              <a:ext uri="{FF2B5EF4-FFF2-40B4-BE49-F238E27FC236}">
                <a16:creationId xmlns:a16="http://schemas.microsoft.com/office/drawing/2014/main" id="{5137B74D-AA65-0E3F-3518-1868F7287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21"/>
          <a:stretch/>
        </p:blipFill>
        <p:spPr bwMode="auto">
          <a:xfrm>
            <a:off x="4998720" y="2108841"/>
            <a:ext cx="3993600" cy="24467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A19F68-4835-646C-9756-0CEDE6EEEA16}"/>
              </a:ext>
            </a:extLst>
          </p:cNvPr>
          <p:cNvSpPr txBox="1"/>
          <p:nvPr/>
        </p:nvSpPr>
        <p:spPr>
          <a:xfrm>
            <a:off x="-1270" y="4671248"/>
            <a:ext cx="9107170" cy="430887"/>
          </a:xfrm>
          <a:prstGeom prst="rect">
            <a:avLst/>
          </a:prstGeom>
          <a:noFill/>
        </p:spPr>
        <p:txBody>
          <a:bodyPr wrap="square">
            <a:spAutoFit/>
          </a:bodyPr>
          <a:lstStyle/>
          <a:p>
            <a:pPr algn="ctr"/>
            <a:r>
              <a:rPr lang="en-US" sz="1050" dirty="0">
                <a:latin typeface="Corbel" panose="020B0503020204020204" pitchFamily="34" charset="0"/>
              </a:rPr>
              <a:t>See this nice blog post by Yao Fu on evolution of various GPT3 models since their initial release in 2020: </a:t>
            </a:r>
            <a:br>
              <a:rPr lang="en-US" sz="1050" dirty="0">
                <a:latin typeface="Corbel" panose="020B0503020204020204" pitchFamily="34" charset="0"/>
              </a:rPr>
            </a:br>
            <a:r>
              <a:rPr lang="en-US" sz="1050" dirty="0">
                <a:latin typeface="Corbel" panose="020B0503020204020204" pitchFamily="34" charset="0"/>
                <a:hlinkClick r:id="rId3"/>
              </a:rPr>
              <a:t>https://yaofu.notion.site/How-does-GPT-Obtain-its-Ability-Tracing-Emergent-Abilities-of-Language-Models-to-their-Sources-b9a57ac0fcf74f30a1ab9e3e36fa1dc1</a:t>
            </a:r>
            <a:r>
              <a:rPr lang="en-US" sz="1050" dirty="0">
                <a:latin typeface="Corbel" panose="020B0503020204020204" pitchFamily="34" charset="0"/>
              </a:rPr>
              <a:t> </a:t>
            </a:r>
          </a:p>
        </p:txBody>
      </p:sp>
      <p:sp>
        <p:nvSpPr>
          <p:cNvPr id="8" name="Content Placeholder 2">
            <a:extLst>
              <a:ext uri="{FF2B5EF4-FFF2-40B4-BE49-F238E27FC236}">
                <a16:creationId xmlns:a16="http://schemas.microsoft.com/office/drawing/2014/main" id="{6F6F5D89-9685-67A4-5C16-F3D089C749B1}"/>
              </a:ext>
            </a:extLst>
          </p:cNvPr>
          <p:cNvSpPr txBox="1">
            <a:spLocks/>
          </p:cNvSpPr>
          <p:nvPr/>
        </p:nvSpPr>
        <p:spPr>
          <a:xfrm>
            <a:off x="-31200" y="1152475"/>
            <a:ext cx="8405580" cy="341640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r>
              <a:rPr lang="en-US" sz="1600" dirty="0"/>
              <a:t>The ability to </a:t>
            </a:r>
            <a:r>
              <a:rPr lang="en-US" sz="1600" dirty="0">
                <a:solidFill>
                  <a:srgbClr val="C00000"/>
                </a:solidFill>
              </a:rPr>
              <a:t>store a large amount of knowledge</a:t>
            </a:r>
            <a:r>
              <a:rPr lang="en-US" sz="1600" dirty="0"/>
              <a:t> is from the </a:t>
            </a:r>
            <a:r>
              <a:rPr lang="en-US" sz="1600" dirty="0">
                <a:solidFill>
                  <a:srgbClr val="C00000"/>
                </a:solidFill>
              </a:rPr>
              <a:t>175B scale</a:t>
            </a:r>
            <a:r>
              <a:rPr lang="en-US" sz="1600" dirty="0"/>
              <a:t>.</a:t>
            </a:r>
          </a:p>
          <a:p>
            <a:endParaRPr lang="en-US" sz="1600" dirty="0"/>
          </a:p>
          <a:p>
            <a:r>
              <a:rPr lang="en-US" sz="1600" dirty="0"/>
              <a:t>The ability to </a:t>
            </a:r>
            <a:r>
              <a:rPr lang="en-US" sz="1600" dirty="0">
                <a:solidFill>
                  <a:srgbClr val="C00000"/>
                </a:solidFill>
              </a:rPr>
              <a:t>generate fluent language</a:t>
            </a:r>
            <a:r>
              <a:rPr lang="en-US" sz="1600" dirty="0"/>
              <a:t> + </a:t>
            </a:r>
            <a:r>
              <a:rPr lang="en-US" sz="1600" dirty="0">
                <a:solidFill>
                  <a:srgbClr val="C00000"/>
                </a:solidFill>
              </a:rPr>
              <a:t>store world knowledge</a:t>
            </a:r>
            <a:r>
              <a:rPr lang="en-US" sz="1600" dirty="0"/>
              <a:t> are from pretraining (</a:t>
            </a:r>
            <a:r>
              <a:rPr lang="en-US" sz="1600" dirty="0" err="1">
                <a:solidFill>
                  <a:srgbClr val="EB5757"/>
                </a:solidFill>
                <a:latin typeface="Consolas" panose="020B0609020204030204" pitchFamily="49" charset="0"/>
                <a:cs typeface="Consolas" panose="020B0609020204030204" pitchFamily="49" charset="0"/>
              </a:rPr>
              <a:t>davinci</a:t>
            </a:r>
            <a:r>
              <a:rPr lang="en-US" sz="1600" dirty="0"/>
              <a:t>)</a:t>
            </a:r>
          </a:p>
          <a:p>
            <a:endParaRPr lang="en-US" sz="1600" dirty="0"/>
          </a:p>
          <a:p>
            <a:r>
              <a:rPr lang="en-US" sz="1600" dirty="0"/>
              <a:t>The ability to perform </a:t>
            </a:r>
            <a:r>
              <a:rPr lang="en-US" sz="1600" dirty="0">
                <a:solidFill>
                  <a:srgbClr val="C00000"/>
                </a:solidFill>
              </a:rPr>
              <a:t>complex reasoning</a:t>
            </a:r>
            <a:r>
              <a:rPr lang="en-US" sz="1600" dirty="0"/>
              <a:t> is likely (?) </a:t>
            </a:r>
            <a:br>
              <a:rPr lang="en-US" sz="1600" dirty="0"/>
            </a:br>
            <a:r>
              <a:rPr lang="en-US" sz="1600" dirty="0"/>
              <a:t>to be from training on code (</a:t>
            </a:r>
            <a:r>
              <a:rPr lang="en-US" sz="1600" dirty="0">
                <a:solidFill>
                  <a:srgbClr val="EB5757"/>
                </a:solidFill>
                <a:latin typeface="Consolas" panose="020B0609020204030204" pitchFamily="49" charset="0"/>
                <a:cs typeface="Consolas" panose="020B0609020204030204" pitchFamily="49" charset="0"/>
              </a:rPr>
              <a:t>code-davinci-002</a:t>
            </a:r>
            <a:r>
              <a:rPr lang="en-US" sz="1600" dirty="0"/>
              <a:t>).</a:t>
            </a:r>
          </a:p>
          <a:p>
            <a:endParaRPr lang="en-US" sz="1600" dirty="0"/>
          </a:p>
          <a:p>
            <a:r>
              <a:rPr lang="en-US" sz="1600" dirty="0"/>
              <a:t>The tendency to generate </a:t>
            </a:r>
            <a:r>
              <a:rPr lang="en-US" sz="1600" dirty="0">
                <a:solidFill>
                  <a:srgbClr val="C00000"/>
                </a:solidFill>
              </a:rPr>
              <a:t>neutral/safe responses </a:t>
            </a:r>
            <a:r>
              <a:rPr lang="en-US" sz="1600" dirty="0"/>
              <a:t>and </a:t>
            </a:r>
            <a:br>
              <a:rPr lang="en-US" sz="1600" dirty="0"/>
            </a:br>
            <a:r>
              <a:rPr lang="en-US" sz="1600" dirty="0">
                <a:solidFill>
                  <a:srgbClr val="C00000"/>
                </a:solidFill>
              </a:rPr>
              <a:t>avoid those outside its knowledge scope </a:t>
            </a:r>
            <a:r>
              <a:rPr lang="en-US" sz="1600" dirty="0"/>
              <a:t>are from </a:t>
            </a:r>
            <a:r>
              <a:rPr lang="en-US" sz="1600" dirty="0">
                <a:solidFill>
                  <a:srgbClr val="C00000"/>
                </a:solidFill>
              </a:rPr>
              <a:t>RLHF</a:t>
            </a:r>
            <a:r>
              <a:rPr lang="en-US" sz="1600" dirty="0"/>
              <a:t>. </a:t>
            </a:r>
          </a:p>
          <a:p>
            <a:endParaRPr lang="en-US" sz="1600" dirty="0"/>
          </a:p>
          <a:p>
            <a:r>
              <a:rPr lang="en-US" sz="1600" dirty="0"/>
              <a:t>It is likely that RLHF </a:t>
            </a:r>
            <a:r>
              <a:rPr lang="en-US" sz="1600" dirty="0">
                <a:solidFill>
                  <a:srgbClr val="C00000"/>
                </a:solidFill>
              </a:rPr>
              <a:t>decreased the model’s in-context </a:t>
            </a:r>
            <a:br>
              <a:rPr lang="en-US" sz="1600" dirty="0">
                <a:solidFill>
                  <a:srgbClr val="C00000"/>
                </a:solidFill>
              </a:rPr>
            </a:br>
            <a:r>
              <a:rPr lang="en-US" sz="1600" dirty="0">
                <a:solidFill>
                  <a:srgbClr val="C00000"/>
                </a:solidFill>
              </a:rPr>
              <a:t>learning ability (alignment tax)</a:t>
            </a:r>
            <a:r>
              <a:rPr lang="en-US" sz="1600" dirty="0"/>
              <a:t> but </a:t>
            </a:r>
            <a:r>
              <a:rPr lang="en-US" sz="1600" dirty="0">
                <a:solidFill>
                  <a:srgbClr val="C00000"/>
                </a:solidFill>
              </a:rPr>
              <a:t>increased its </a:t>
            </a:r>
            <a:br>
              <a:rPr lang="en-US" sz="1600" dirty="0">
                <a:solidFill>
                  <a:srgbClr val="C00000"/>
                </a:solidFill>
              </a:rPr>
            </a:br>
            <a:r>
              <a:rPr lang="en-US" sz="1600" dirty="0">
                <a:solidFill>
                  <a:srgbClr val="C00000"/>
                </a:solidFill>
              </a:rPr>
              <a:t>zero-shot ability</a:t>
            </a:r>
            <a:r>
              <a:rPr lang="en-US" sz="1600" dirty="0"/>
              <a:t>.</a:t>
            </a:r>
          </a:p>
          <a:p>
            <a:pPr marL="114300" indent="0">
              <a:buNone/>
            </a:pPr>
            <a:endParaRPr lang="en-US" sz="1600" dirty="0"/>
          </a:p>
        </p:txBody>
      </p:sp>
    </p:spTree>
    <p:extLst>
      <p:ext uri="{BB962C8B-B14F-4D97-AF65-F5344CB8AC3E}">
        <p14:creationId xmlns:p14="http://schemas.microsoft.com/office/powerpoint/2010/main" val="378839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a:bodyPr>
          <a:lstStyle/>
          <a:p>
            <a:r>
              <a:rPr lang="en-US" dirty="0"/>
              <a:t>Summary Thus Far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type="body" sz="quarter" idx="16"/>
          </p:nvPr>
        </p:nvSpPr>
        <p:spPr/>
        <p:txBody>
          <a:bodyPr>
            <a:normAutofit fontScale="92500" lnSpcReduction="10000"/>
          </a:bodyPr>
          <a:lstStyle/>
          <a:p>
            <a:r>
              <a:rPr lang="en-US" dirty="0"/>
              <a:t>RLHF: </a:t>
            </a:r>
          </a:p>
          <a:p>
            <a:pPr lvl="1"/>
            <a:r>
              <a:rPr lang="en-US" dirty="0"/>
              <a:t>Motivation: supervised fine-tuning unlikely to work for creative generation where there is no one ground truth. </a:t>
            </a:r>
          </a:p>
          <a:p>
            <a:pPr lvl="1"/>
            <a:r>
              <a:rPr lang="en-US" dirty="0"/>
              <a:t>Uses 2 models: one for modeling human preferences and another one for generation </a:t>
            </a:r>
          </a:p>
          <a:p>
            <a:pPr lvl="1"/>
            <a:r>
              <a:rPr lang="en-US" dirty="0"/>
              <a:t>Reward model is trained via ranking ratings from human annotators </a:t>
            </a:r>
          </a:p>
          <a:p>
            <a:endParaRPr lang="en-US" dirty="0"/>
          </a:p>
          <a:p>
            <a:r>
              <a:rPr lang="en-US" dirty="0"/>
              <a:t>RLHF is still a very underexplored and fast-moving area: by the next lecture (2024)  these slides may look completely different!</a:t>
            </a:r>
          </a:p>
          <a:p>
            <a:endParaRPr lang="en-US" dirty="0"/>
          </a:p>
          <a:p>
            <a:r>
              <a:rPr lang="en-US" dirty="0"/>
              <a:t>Limitations: </a:t>
            </a:r>
          </a:p>
          <a:p>
            <a:pPr lvl="1"/>
            <a:r>
              <a:rPr lang="en-US" dirty="0">
                <a:solidFill>
                  <a:srgbClr val="C00000"/>
                </a:solidFill>
              </a:rPr>
              <a:t>RL can be tricky to get right </a:t>
            </a:r>
          </a:p>
          <a:p>
            <a:pPr lvl="1"/>
            <a:r>
              <a:rPr lang="en-US" dirty="0">
                <a:solidFill>
                  <a:srgbClr val="C00000"/>
                </a:solidFill>
              </a:rPr>
              <a:t>Training a good reward might require a lot of annotations </a:t>
            </a:r>
          </a:p>
          <a:p>
            <a:pPr lvl="1"/>
            <a:endParaRPr lang="en-US" dirty="0"/>
          </a:p>
          <a:p>
            <a:pPr lvl="1"/>
            <a:endParaRPr lang="en-US" dirty="0"/>
          </a:p>
          <a:p>
            <a:endParaRPr lang="en-US" dirty="0"/>
          </a:p>
        </p:txBody>
      </p:sp>
      <p:sp>
        <p:nvSpPr>
          <p:cNvPr id="4" name="TextBox 3">
            <a:extLst>
              <a:ext uri="{FF2B5EF4-FFF2-40B4-BE49-F238E27FC236}">
                <a16:creationId xmlns:a16="http://schemas.microsoft.com/office/drawing/2014/main" id="{03FC25B4-370B-1680-0161-C56599C4B046}"/>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4029450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79C3-6694-E211-D2C4-03FE05734AC0}"/>
              </a:ext>
            </a:extLst>
          </p:cNvPr>
          <p:cNvSpPr>
            <a:spLocks noGrp="1"/>
          </p:cNvSpPr>
          <p:nvPr>
            <p:ph type="title"/>
          </p:nvPr>
        </p:nvSpPr>
        <p:spPr/>
        <p:txBody>
          <a:bodyPr>
            <a:normAutofit fontScale="90000"/>
          </a:bodyPr>
          <a:lstStyle/>
          <a:p>
            <a:r>
              <a:rPr lang="en-US" dirty="0"/>
              <a:t>Notable Instruction-Tuned/RLHF-ed Models </a:t>
            </a:r>
          </a:p>
        </p:txBody>
      </p:sp>
      <p:sp>
        <p:nvSpPr>
          <p:cNvPr id="3" name="Content Placeholder 2">
            <a:extLst>
              <a:ext uri="{FF2B5EF4-FFF2-40B4-BE49-F238E27FC236}">
                <a16:creationId xmlns:a16="http://schemas.microsoft.com/office/drawing/2014/main" id="{8F1C62E8-01FB-871A-672F-7B6787BC9E6B}"/>
              </a:ext>
            </a:extLst>
          </p:cNvPr>
          <p:cNvSpPr>
            <a:spLocks noGrp="1"/>
          </p:cNvSpPr>
          <p:nvPr>
            <p:ph type="body" sz="quarter" idx="16"/>
          </p:nvPr>
        </p:nvSpPr>
        <p:spPr/>
        <p:txBody>
          <a:bodyPr>
            <a:normAutofit fontScale="92500" lnSpcReduction="20000"/>
          </a:bodyPr>
          <a:lstStyle/>
          <a:p>
            <a:pPr marL="114300" indent="0">
              <a:buNone/>
            </a:pPr>
            <a:r>
              <a:rPr lang="en-US" b="1" dirty="0"/>
              <a:t>Open: </a:t>
            </a:r>
          </a:p>
          <a:p>
            <a:r>
              <a:rPr lang="en-US" dirty="0"/>
              <a:t>FLAN-T5 (20B) — (Chung et al. 2022) </a:t>
            </a:r>
          </a:p>
          <a:p>
            <a:r>
              <a:rPr lang="en-US" dirty="0"/>
              <a:t>OPT-IML (6B, 175B) — (</a:t>
            </a:r>
            <a:r>
              <a:rPr lang="en-US" dirty="0" err="1"/>
              <a:t>Iyer</a:t>
            </a:r>
            <a:r>
              <a:rPr lang="en-US" dirty="0"/>
              <a:t> et al. 2022)</a:t>
            </a:r>
          </a:p>
          <a:p>
            <a:r>
              <a:rPr lang="en-US" dirty="0"/>
              <a:t>BLOOM-Z — (</a:t>
            </a:r>
            <a:r>
              <a:rPr lang="en-US" dirty="0" err="1"/>
              <a:t>Huggingface</a:t>
            </a:r>
            <a:r>
              <a:rPr lang="en-US" dirty="0"/>
              <a:t>)</a:t>
            </a:r>
          </a:p>
          <a:p>
            <a:r>
              <a:rPr lang="en-US" dirty="0"/>
              <a:t>T0 (11B) — (</a:t>
            </a:r>
            <a:r>
              <a:rPr lang="en-US" dirty="0" err="1"/>
              <a:t>Sanh</a:t>
            </a:r>
            <a:r>
              <a:rPr lang="en-US" dirty="0"/>
              <a:t> et al. 2022)</a:t>
            </a:r>
          </a:p>
          <a:p>
            <a:r>
              <a:rPr lang="en-US" dirty="0"/>
              <a:t>Tk-Instruct (11B) — (Wang et al. 2022) </a:t>
            </a:r>
          </a:p>
          <a:p>
            <a:endParaRPr lang="en-US" dirty="0"/>
          </a:p>
          <a:p>
            <a:pPr marL="114300" indent="0">
              <a:buNone/>
            </a:pPr>
            <a:r>
              <a:rPr lang="en-US" b="1" dirty="0"/>
              <a:t>Closed (accessible via API): </a:t>
            </a:r>
          </a:p>
          <a:p>
            <a:r>
              <a:rPr lang="en-US" dirty="0"/>
              <a:t>GPT3.5 (175 B) — (Ouyang et al. 2022)</a:t>
            </a:r>
          </a:p>
          <a:p>
            <a:r>
              <a:rPr lang="en-US" dirty="0"/>
              <a:t>Claude — Anthropic </a:t>
            </a:r>
          </a:p>
          <a:p>
            <a:r>
              <a:rPr lang="en-US" dirty="0"/>
              <a:t>BARD — Google </a:t>
            </a:r>
          </a:p>
          <a:p>
            <a:endParaRPr lang="en-US" dirty="0"/>
          </a:p>
          <a:p>
            <a:endParaRPr lang="en-US" dirty="0"/>
          </a:p>
        </p:txBody>
      </p:sp>
    </p:spTree>
    <p:extLst>
      <p:ext uri="{BB962C8B-B14F-4D97-AF65-F5344CB8AC3E}">
        <p14:creationId xmlns:p14="http://schemas.microsoft.com/office/powerpoint/2010/main" val="22062746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57F5-27B9-EDB7-85C1-D9E2490BE1C9}"/>
              </a:ext>
            </a:extLst>
          </p:cNvPr>
          <p:cNvSpPr>
            <a:spLocks noGrp="1"/>
          </p:cNvSpPr>
          <p:nvPr>
            <p:ph type="title"/>
          </p:nvPr>
        </p:nvSpPr>
        <p:spPr/>
        <p:txBody>
          <a:bodyPr>
            <a:normAutofit fontScale="90000"/>
          </a:bodyPr>
          <a:lstStyle/>
          <a:p>
            <a:r>
              <a:rPr lang="en-US" dirty="0"/>
              <a:t>RLHF for </a:t>
            </a:r>
            <a:r>
              <a:rPr lang="en-US" dirty="0" err="1"/>
              <a:t>ChatBots</a:t>
            </a:r>
            <a:r>
              <a:rPr lang="en-US" dirty="0"/>
              <a:t> </a:t>
            </a:r>
            <a:br>
              <a:rPr lang="en-US" dirty="0"/>
            </a:br>
            <a:endParaRPr lang="en-US" dirty="0"/>
          </a:p>
        </p:txBody>
      </p:sp>
      <p:sp>
        <p:nvSpPr>
          <p:cNvPr id="10" name="Content Placeholder 9">
            <a:extLst>
              <a:ext uri="{FF2B5EF4-FFF2-40B4-BE49-F238E27FC236}">
                <a16:creationId xmlns:a16="http://schemas.microsoft.com/office/drawing/2014/main" id="{3F6EE625-D2D4-92F9-5A33-E594753B4F23}"/>
              </a:ext>
            </a:extLst>
          </p:cNvPr>
          <p:cNvSpPr>
            <a:spLocks noGrp="1"/>
          </p:cNvSpPr>
          <p:nvPr>
            <p:ph type="body" sz="quarter" idx="16"/>
          </p:nvPr>
        </p:nvSpPr>
        <p:spPr/>
        <p:txBody>
          <a:bodyPr/>
          <a:lstStyle/>
          <a:p>
            <a:r>
              <a:rPr lang="en-US" dirty="0" err="1"/>
              <a:t>Anthropic’s</a:t>
            </a:r>
            <a:r>
              <a:rPr lang="en-US" dirty="0"/>
              <a:t> interface </a:t>
            </a:r>
            <a:br>
              <a:rPr lang="en-US" dirty="0"/>
            </a:br>
            <a:r>
              <a:rPr lang="en-US" dirty="0"/>
              <a:t>for annotating human feedback. </a:t>
            </a:r>
          </a:p>
          <a:p>
            <a:endParaRPr lang="en-US" dirty="0"/>
          </a:p>
          <a:p>
            <a:r>
              <a:rPr lang="en-US" dirty="0"/>
              <a:t>The interface is inherently chatbot-like </a:t>
            </a:r>
          </a:p>
        </p:txBody>
      </p:sp>
      <p:sp>
        <p:nvSpPr>
          <p:cNvPr id="8" name="TextBox 7">
            <a:extLst>
              <a:ext uri="{FF2B5EF4-FFF2-40B4-BE49-F238E27FC236}">
                <a16:creationId xmlns:a16="http://schemas.microsoft.com/office/drawing/2014/main" id="{0DAB084F-9DFD-89CF-D831-010C5ADD1724}"/>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pic>
        <p:nvPicPr>
          <p:cNvPr id="11" name="Content Placeholder 4" descr="Graphical user interface, application, Teams&#10;&#10;Description automatically generated">
            <a:extLst>
              <a:ext uri="{FF2B5EF4-FFF2-40B4-BE49-F238E27FC236}">
                <a16:creationId xmlns:a16="http://schemas.microsoft.com/office/drawing/2014/main" id="{67AFE479-9C22-280A-49FB-7F73A74AEA32}"/>
              </a:ext>
            </a:extLst>
          </p:cNvPr>
          <p:cNvPicPr>
            <a:picLocks noChangeAspect="1"/>
          </p:cNvPicPr>
          <p:nvPr/>
        </p:nvPicPr>
        <p:blipFill>
          <a:blip r:embed="rId3"/>
          <a:stretch>
            <a:fillRect/>
          </a:stretch>
        </p:blipFill>
        <p:spPr>
          <a:xfrm>
            <a:off x="2936587" y="514991"/>
            <a:ext cx="6054229" cy="4412648"/>
          </a:xfrm>
          <a:prstGeom prst="rect">
            <a:avLst/>
          </a:prstGeom>
          <a:noFill/>
          <a:ln>
            <a:noFill/>
          </a:ln>
        </p:spPr>
      </p:pic>
    </p:spTree>
    <p:extLst>
      <p:ext uri="{BB962C8B-B14F-4D97-AF65-F5344CB8AC3E}">
        <p14:creationId xmlns:p14="http://schemas.microsoft.com/office/powerpoint/2010/main" val="7127339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6B59-1062-4A28-CB75-1801A845C21E}"/>
              </a:ext>
            </a:extLst>
          </p:cNvPr>
          <p:cNvSpPr>
            <a:spLocks noGrp="1"/>
          </p:cNvSpPr>
          <p:nvPr>
            <p:ph type="title"/>
          </p:nvPr>
        </p:nvSpPr>
        <p:spPr/>
        <p:txBody>
          <a:bodyPr>
            <a:normAutofit fontScale="90000"/>
          </a:bodyPr>
          <a:lstStyle/>
          <a:p>
            <a:r>
              <a:rPr lang="en-US" sz="2800" spc="-4" dirty="0">
                <a:latin typeface="Corbel" panose="020B0503020204020204" pitchFamily="34" charset="0"/>
                <a:cs typeface="Calibri"/>
              </a:rPr>
              <a:t>ChatGPT:</a:t>
            </a:r>
            <a:r>
              <a:rPr lang="en-US" sz="2800" spc="30" dirty="0">
                <a:latin typeface="Corbel" panose="020B0503020204020204" pitchFamily="34" charset="0"/>
                <a:cs typeface="Calibri"/>
              </a:rPr>
              <a:t> </a:t>
            </a:r>
            <a:r>
              <a:rPr lang="en-US" sz="2800" spc="-4" dirty="0">
                <a:latin typeface="Corbel" panose="020B0503020204020204" pitchFamily="34" charset="0"/>
                <a:cs typeface="Calibri"/>
              </a:rPr>
              <a:t>Instruction</a:t>
            </a:r>
            <a:r>
              <a:rPr lang="en-US" sz="2800" spc="19" dirty="0">
                <a:latin typeface="Corbel" panose="020B0503020204020204" pitchFamily="34" charset="0"/>
                <a:cs typeface="Calibri"/>
              </a:rPr>
              <a:t> </a:t>
            </a:r>
            <a:r>
              <a:rPr lang="en-US" sz="2800" spc="-4" dirty="0">
                <a:latin typeface="Corbel" panose="020B0503020204020204" pitchFamily="34" charset="0"/>
                <a:cs typeface="Calibri"/>
              </a:rPr>
              <a:t>Finetuning</a:t>
            </a:r>
            <a:r>
              <a:rPr lang="en-US" sz="2800" spc="30" dirty="0">
                <a:latin typeface="Corbel" panose="020B0503020204020204" pitchFamily="34" charset="0"/>
                <a:cs typeface="Calibri"/>
              </a:rPr>
              <a:t> </a:t>
            </a:r>
            <a:r>
              <a:rPr lang="en-US" sz="2800" dirty="0">
                <a:latin typeface="Corbel" panose="020B0503020204020204" pitchFamily="34" charset="0"/>
                <a:cs typeface="Calibri"/>
              </a:rPr>
              <a:t>+</a:t>
            </a:r>
            <a:r>
              <a:rPr lang="en-US" sz="2800" spc="4" dirty="0">
                <a:latin typeface="Corbel" panose="020B0503020204020204" pitchFamily="34" charset="0"/>
                <a:cs typeface="Calibri"/>
              </a:rPr>
              <a:t> </a:t>
            </a:r>
            <a:r>
              <a:rPr lang="en-US" sz="2800" dirty="0">
                <a:latin typeface="Corbel" panose="020B0503020204020204" pitchFamily="34" charset="0"/>
                <a:cs typeface="Calibri"/>
              </a:rPr>
              <a:t>RLHF</a:t>
            </a:r>
            <a:r>
              <a:rPr lang="en-US" sz="2800" spc="8" dirty="0">
                <a:latin typeface="Corbel" panose="020B0503020204020204" pitchFamily="34" charset="0"/>
                <a:cs typeface="Calibri"/>
              </a:rPr>
              <a:t> </a:t>
            </a:r>
            <a:r>
              <a:rPr lang="en-US" sz="2800" spc="-4" dirty="0">
                <a:latin typeface="Corbel" panose="020B0503020204020204" pitchFamily="34" charset="0"/>
                <a:cs typeface="Calibri"/>
              </a:rPr>
              <a:t>for</a:t>
            </a:r>
            <a:r>
              <a:rPr lang="en-US" sz="2800" spc="4" dirty="0">
                <a:latin typeface="Corbel" panose="020B0503020204020204" pitchFamily="34" charset="0"/>
                <a:cs typeface="Calibri"/>
              </a:rPr>
              <a:t> </a:t>
            </a:r>
            <a:r>
              <a:rPr lang="en-US" sz="2800" spc="-4" dirty="0">
                <a:latin typeface="Corbel" panose="020B0503020204020204" pitchFamily="34" charset="0"/>
                <a:cs typeface="Calibri"/>
              </a:rPr>
              <a:t>Dialog</a:t>
            </a:r>
            <a:r>
              <a:rPr lang="en-US" sz="2800" spc="15" dirty="0">
                <a:latin typeface="Corbel" panose="020B0503020204020204" pitchFamily="34" charset="0"/>
                <a:cs typeface="Calibri"/>
              </a:rPr>
              <a:t> </a:t>
            </a:r>
            <a:r>
              <a:rPr lang="en-US" sz="2800" dirty="0">
                <a:latin typeface="Corbel" panose="020B0503020204020204" pitchFamily="34" charset="0"/>
                <a:cs typeface="Calibri"/>
              </a:rPr>
              <a:t>Agents</a:t>
            </a:r>
            <a:endParaRPr lang="en-US" dirty="0"/>
          </a:p>
        </p:txBody>
      </p:sp>
      <p:sp>
        <p:nvSpPr>
          <p:cNvPr id="3" name="Content Placeholder 2">
            <a:extLst>
              <a:ext uri="{FF2B5EF4-FFF2-40B4-BE49-F238E27FC236}">
                <a16:creationId xmlns:a16="http://schemas.microsoft.com/office/drawing/2014/main" id="{36092343-BC3F-AB33-38DF-BF9BFDFB88F2}"/>
              </a:ext>
            </a:extLst>
          </p:cNvPr>
          <p:cNvSpPr>
            <a:spLocks noGrp="1"/>
          </p:cNvSpPr>
          <p:nvPr>
            <p:ph type="body" sz="quarter" idx="16"/>
          </p:nvPr>
        </p:nvSpPr>
        <p:spPr/>
        <p:txBody>
          <a:bodyPr>
            <a:normAutofit fontScale="92500" lnSpcReduction="10000"/>
          </a:bodyPr>
          <a:lstStyle/>
          <a:p>
            <a:r>
              <a:rPr lang="en-US" dirty="0"/>
              <a:t>Opaque about their details. Quotes from their blog post: </a:t>
            </a:r>
          </a:p>
          <a:p>
            <a:pPr lvl="1"/>
            <a:r>
              <a:rPr lang="en-US" dirty="0"/>
              <a:t>“We trained an </a:t>
            </a:r>
            <a:r>
              <a:rPr lang="en-US" dirty="0">
                <a:highlight>
                  <a:srgbClr val="FFFF00"/>
                </a:highlight>
              </a:rPr>
              <a:t>initial model using supervised fine-tuning</a:t>
            </a:r>
            <a:r>
              <a:rPr lang="en-US" dirty="0"/>
              <a:t>: human AI trainers provided conversations in which they played both sides—the user and an AI assistant.”</a:t>
            </a:r>
          </a:p>
          <a:p>
            <a:pPr lvl="1"/>
            <a:r>
              <a:rPr lang="en-US" dirty="0"/>
              <a:t>“We gave the [human] trainers access to model-written suggestions to help them compose their responses.”</a:t>
            </a:r>
          </a:p>
          <a:p>
            <a:pPr lvl="1"/>
            <a:r>
              <a:rPr lang="en-US" dirty="0"/>
              <a:t>“We mixed this </a:t>
            </a:r>
            <a:r>
              <a:rPr lang="en-US" dirty="0">
                <a:highlight>
                  <a:srgbClr val="FFFF00"/>
                </a:highlight>
              </a:rPr>
              <a:t>new dialogue dataset </a:t>
            </a:r>
            <a:r>
              <a:rPr lang="en-US" dirty="0"/>
              <a:t>with the </a:t>
            </a:r>
            <a:r>
              <a:rPr lang="en-US" dirty="0" err="1"/>
              <a:t>InstructGPT</a:t>
            </a:r>
            <a:r>
              <a:rPr lang="en-US" dirty="0"/>
              <a:t> dataset, which we transformed into a dialogue format.”</a:t>
            </a:r>
          </a:p>
          <a:p>
            <a:pPr lvl="1"/>
            <a:r>
              <a:rPr lang="en-US" dirty="0"/>
              <a:t>“To create a reward model for reinforcement learning, we needed to collect comparison data, which consisted </a:t>
            </a:r>
            <a:r>
              <a:rPr lang="en-US" dirty="0">
                <a:highlight>
                  <a:srgbClr val="FFFF00"/>
                </a:highlight>
              </a:rPr>
              <a:t>of two or more model responses ranked by quality</a:t>
            </a:r>
            <a:r>
              <a:rPr lang="en-US" dirty="0"/>
              <a:t>. To collect this data, we took conversations that AI trainers had with the chatbot. We randomly selected a model-written message, sampled several alternative completions, and </a:t>
            </a:r>
            <a:r>
              <a:rPr lang="en-US" dirty="0">
                <a:highlight>
                  <a:srgbClr val="FFFF00"/>
                </a:highlight>
              </a:rPr>
              <a:t>had AI trainers rank them</a:t>
            </a:r>
            <a:r>
              <a:rPr lang="en-US" dirty="0"/>
              <a:t>.”</a:t>
            </a:r>
          </a:p>
          <a:p>
            <a:pPr lvl="1"/>
            <a:r>
              <a:rPr lang="en-US" dirty="0"/>
              <a:t>“Using these reward models, we can fine-tune the model using </a:t>
            </a:r>
            <a:r>
              <a:rPr lang="en-US" dirty="0">
                <a:highlight>
                  <a:srgbClr val="FFFF00"/>
                </a:highlight>
              </a:rPr>
              <a:t>Proximal Policy Optimization</a:t>
            </a:r>
            <a:r>
              <a:rPr lang="en-US" dirty="0"/>
              <a:t>. We performed several iterations of this process.”</a:t>
            </a:r>
          </a:p>
        </p:txBody>
      </p:sp>
      <p:sp>
        <p:nvSpPr>
          <p:cNvPr id="4" name="object 7">
            <a:extLst>
              <a:ext uri="{FF2B5EF4-FFF2-40B4-BE49-F238E27FC236}">
                <a16:creationId xmlns:a16="http://schemas.microsoft.com/office/drawing/2014/main" id="{6BBF967C-988A-C7F7-ED05-613970DA0585}"/>
              </a:ext>
            </a:extLst>
          </p:cNvPr>
          <p:cNvSpPr txBox="1"/>
          <p:nvPr/>
        </p:nvSpPr>
        <p:spPr>
          <a:xfrm>
            <a:off x="5678191" y="4855501"/>
            <a:ext cx="3154109" cy="179536"/>
          </a:xfrm>
          <a:prstGeom prst="rect">
            <a:avLst/>
          </a:prstGeom>
        </p:spPr>
        <p:txBody>
          <a:bodyPr vert="horz" wrap="square" lIns="0" tIns="0" rIns="0" bIns="0" rtlCol="0">
            <a:spAutoFit/>
          </a:bodyPr>
          <a:lstStyle/>
          <a:p>
            <a:pPr marL="9525">
              <a:lnSpc>
                <a:spcPts val="1358"/>
              </a:lnSpc>
            </a:pPr>
            <a:r>
              <a:rPr sz="1350" u="sng" spc="-8" dirty="0">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47584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p:txBody>
          <a:bodyPr/>
          <a:lstStyle/>
          <a:p>
            <a:r>
              <a:rPr lang="en-US" dirty="0"/>
              <a:t>Can be quite tricky to get right … </a:t>
            </a:r>
          </a:p>
        </p:txBody>
      </p:sp>
      <p:pic>
        <p:nvPicPr>
          <p:cNvPr id="5" name="Picture 4" descr="Text&#10;&#10;Description automatically generated with low confidence">
            <a:extLst>
              <a:ext uri="{FF2B5EF4-FFF2-40B4-BE49-F238E27FC236}">
                <a16:creationId xmlns:a16="http://schemas.microsoft.com/office/drawing/2014/main" id="{BAEA189A-CFE7-11A4-2C65-5F6E78EC5A6E}"/>
              </a:ext>
            </a:extLst>
          </p:cNvPr>
          <p:cNvPicPr>
            <a:picLocks noChangeAspect="1"/>
          </p:cNvPicPr>
          <p:nvPr/>
        </p:nvPicPr>
        <p:blipFill>
          <a:blip r:embed="rId2"/>
          <a:stretch>
            <a:fillRect/>
          </a:stretch>
        </p:blipFill>
        <p:spPr>
          <a:xfrm>
            <a:off x="685800" y="2233236"/>
            <a:ext cx="7772400" cy="1188137"/>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DE8B69C3-A0FA-BE24-DC54-AF2FCA863D03}"/>
              </a:ext>
            </a:extLst>
          </p:cNvPr>
          <p:cNvSpPr txBox="1"/>
          <p:nvPr/>
        </p:nvSpPr>
        <p:spPr>
          <a:xfrm>
            <a:off x="556592" y="4045655"/>
            <a:ext cx="7901608" cy="307777"/>
          </a:xfrm>
          <a:prstGeom prst="rect">
            <a:avLst/>
          </a:prstGeom>
          <a:noFill/>
        </p:spPr>
        <p:txBody>
          <a:bodyPr wrap="square">
            <a:spAutoFit/>
          </a:bodyPr>
          <a:lstStyle/>
          <a:p>
            <a:pPr algn="ctr"/>
            <a:r>
              <a:rPr lang="en-US" dirty="0">
                <a:hlinkClick r:id="rId3"/>
              </a:rPr>
              <a:t>https://iclr-blog-track.github.io/2022/03/25/ppo-implementation-details/</a:t>
            </a:r>
            <a:r>
              <a:rPr lang="en-US" dirty="0"/>
              <a:t> </a:t>
            </a:r>
          </a:p>
        </p:txBody>
      </p:sp>
    </p:spTree>
    <p:extLst>
      <p:ext uri="{BB962C8B-B14F-4D97-AF65-F5344CB8AC3E}">
        <p14:creationId xmlns:p14="http://schemas.microsoft.com/office/powerpoint/2010/main" val="3379762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4" name="Google Shape;1834;p93"/>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35" name="Google Shape;1835;p93"/>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36" name="Google Shape;1836;p93"/>
          <p:cNvPicPr preferRelativeResize="0"/>
          <p:nvPr/>
        </p:nvPicPr>
        <p:blipFill>
          <a:blip r:embed="rId4">
            <a:alphaModFix/>
          </a:blip>
          <a:stretch>
            <a:fillRect/>
          </a:stretch>
        </p:blipFill>
        <p:spPr>
          <a:xfrm>
            <a:off x="146633" y="3184103"/>
            <a:ext cx="7377867" cy="1883876"/>
          </a:xfrm>
          <a:prstGeom prst="rect">
            <a:avLst/>
          </a:prstGeom>
          <a:noFill/>
          <a:ln>
            <a:noFill/>
          </a:ln>
        </p:spPr>
      </p:pic>
      <p:sp>
        <p:nvSpPr>
          <p:cNvPr id="2" name="TextBox 1">
            <a:extLst>
              <a:ext uri="{FF2B5EF4-FFF2-40B4-BE49-F238E27FC236}">
                <a16:creationId xmlns:a16="http://schemas.microsoft.com/office/drawing/2014/main" id="{8846F46C-08F0-F93E-EFE7-7D7EC20578A4}"/>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BAE581F0-48BD-616C-AFFE-3A838B92CD0F}"/>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1A4B8EDB-9CF0-54F3-8551-3AE7CA97AD53}"/>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Modes </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p:txBody>
          <a:bodyPr/>
          <a:lstStyle/>
          <a:p>
            <a:r>
              <a:rPr lang="en-US" sz="1800" spc="-4" dirty="0">
                <a:latin typeface="Corbel" panose="020B0503020204020204" pitchFamily="34" charset="0"/>
                <a:cs typeface="Calibri"/>
              </a:rPr>
              <a:t>”Reward hacking” is a common problem in RL</a:t>
            </a:r>
            <a:endParaRPr lang="en-US" dirty="0"/>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dirty="0">
                <a:solidFill>
                  <a:srgbClr val="007B92"/>
                </a:solidFill>
                <a:uFill>
                  <a:solidFill>
                    <a:srgbClr val="007B92"/>
                  </a:solidFill>
                </a:uFill>
                <a:latin typeface="Corbel" panose="020B0503020204020204" pitchFamily="34" charset="0"/>
                <a:cs typeface="Calibri"/>
              </a:rPr>
              <a:t>[</a:t>
            </a:r>
            <a:r>
              <a:rPr sz="1500" u="sng" spc="-4" dirty="0">
                <a:solidFill>
                  <a:srgbClr val="007B92"/>
                </a:solidFill>
                <a:uFill>
                  <a:solidFill>
                    <a:srgbClr val="007B92"/>
                  </a:solidFill>
                </a:uFill>
                <a:latin typeface="Corbel" panose="020B0503020204020204" pitchFamily="34" charset="0"/>
                <a:cs typeface="Calibri"/>
              </a:rPr>
              <a:t>https://openai.com/blog/faulty-reward-functions/</a:t>
            </a:r>
            <a:r>
              <a:rPr lang="en-US" sz="1500" u="sng" spc="-4" dirty="0">
                <a:solidFill>
                  <a:srgbClr val="007B92"/>
                </a:solidFill>
                <a:uFill>
                  <a:solidFill>
                    <a:srgbClr val="007B92"/>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a:t>
            </a:r>
            <a:r>
              <a:rPr lang="en-US" dirty="0">
                <a:solidFill>
                  <a:srgbClr val="595959"/>
                </a:solidFill>
                <a:latin typeface="Corbel"/>
                <a:cs typeface="Arial"/>
                <a:hlinkClick r:id="rId5"/>
              </a:rPr>
              <a:t>Concrete Problems in AI Safety, 2016</a:t>
            </a:r>
            <a:r>
              <a:rPr lang="en-US" dirty="0">
                <a:solidFill>
                  <a:srgbClr val="595959"/>
                </a:solidFill>
                <a:latin typeface="Corbel"/>
                <a:cs typeface="Arial"/>
              </a:rPr>
              <a:t>]</a:t>
            </a:r>
            <a:endParaRPr lang="en-US" dirty="0"/>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35969" y="1334730"/>
            <a:ext cx="5912017" cy="3325509"/>
          </a:xfrm>
          <a:prstGeom prst="rect">
            <a:avLst/>
          </a:prstGeom>
        </p:spPr>
      </p:pic>
      <p:sp>
        <p:nvSpPr>
          <p:cNvPr id="8" name="TextBox 7">
            <a:extLst>
              <a:ext uri="{FF2B5EF4-FFF2-40B4-BE49-F238E27FC236}">
                <a16:creationId xmlns:a16="http://schemas.microsoft.com/office/drawing/2014/main" id="{04EE3EFA-55AD-E926-4394-290D4EA53879}"/>
              </a:ext>
            </a:extLst>
          </p:cNvPr>
          <p:cNvSpPr txBox="1"/>
          <p:nvPr/>
        </p:nvSpPr>
        <p:spPr>
          <a:xfrm>
            <a:off x="4860235" y="135003"/>
            <a:ext cx="4142961" cy="7066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Open question: will reward hacking go away with enough scale? 🤔</a:t>
            </a:r>
            <a:endParaRPr lang="fa-IR" sz="2000" dirty="0">
              <a:latin typeface="Corbel" panose="020B0503020204020204" pitchFamily="34" charset="0"/>
              <a:cs typeface="Cambria Math"/>
            </a:endParaRPr>
          </a:p>
        </p:txBody>
      </p:sp>
    </p:spTree>
    <p:extLst>
      <p:ext uri="{BB962C8B-B14F-4D97-AF65-F5344CB8AC3E}">
        <p14:creationId xmlns:p14="http://schemas.microsoft.com/office/powerpoint/2010/main" val="40590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a:bodyPr>
          <a:lstStyle/>
          <a:p>
            <a:r>
              <a:rPr lang="en-US" dirty="0"/>
              <a:t>RL Failure Modes </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p:txBody>
          <a:bodyPr/>
          <a:lstStyle/>
          <a:p>
            <a:r>
              <a:rPr lang="en-US" dirty="0"/>
              <a:t>Regularizing reward model is a delicate dance balancing: </a:t>
            </a:r>
          </a:p>
          <a:p>
            <a:pPr lvl="1"/>
            <a:r>
              <a:rPr lang="en-US" dirty="0"/>
              <a:t>Distance to the prior </a:t>
            </a:r>
          </a:p>
          <a:p>
            <a:pPr lvl="1"/>
            <a:r>
              <a:rPr lang="en-US" dirty="0"/>
              <a:t>Following human preferences  </a:t>
            </a:r>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dirty="0">
                <a:latin typeface="Corbel" panose="020B0503020204020204" pitchFamily="34" charset="0"/>
                <a:cs typeface="Arial MT"/>
              </a:rPr>
              <a:t>Reward</a:t>
            </a:r>
            <a:r>
              <a:rPr lang="en-US" sz="1800" spc="-11" dirty="0">
                <a:latin typeface="Corbel" panose="020B0503020204020204" pitchFamily="34" charset="0"/>
                <a:cs typeface="Arial MT"/>
              </a:rPr>
              <a:t> </a:t>
            </a:r>
            <a:r>
              <a:rPr lang="en-US" sz="1800" spc="-4" dirty="0">
                <a:latin typeface="Corbel" panose="020B0503020204020204" pitchFamily="34" charset="0"/>
                <a:cs typeface="Arial MT"/>
              </a:rPr>
              <a:t>model</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over-optimization</a:t>
            </a:r>
            <a:endParaRPr sz="1800" dirty="0">
              <a:latin typeface="Corbel" panose="020B0503020204020204" pitchFamily="34" charset="0"/>
              <a:cs typeface="Arial MT"/>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Laws for Reward Model Overoptimization, 2022</a:t>
            </a:r>
            <a:r>
              <a:rPr lang="en-US" sz="1050" dirty="0">
                <a:solidFill>
                  <a:srgbClr val="595959"/>
                </a:solidFill>
                <a:latin typeface="Corbel"/>
                <a:cs typeface="Arial"/>
              </a:rPr>
              <a:t>]</a:t>
            </a:r>
            <a:endParaRPr lang="en-US" sz="1050" dirty="0"/>
          </a:p>
        </p:txBody>
      </p:sp>
    </p:spTree>
    <p:extLst>
      <p:ext uri="{BB962C8B-B14F-4D97-AF65-F5344CB8AC3E}">
        <p14:creationId xmlns:p14="http://schemas.microsoft.com/office/powerpoint/2010/main" val="2633961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a:bodyPr>
          <a:lstStyle/>
          <a:p>
            <a:r>
              <a:rPr lang="en-US" dirty="0"/>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type="body" sz="quarter" idx="16"/>
          </p:nvPr>
        </p:nvSpPr>
        <p:spPr/>
        <p:txBody>
          <a:bodyPr>
            <a:normAutofit fontScale="92500" lnSpcReduction="10000"/>
          </a:bodyPr>
          <a:lstStyle/>
          <a:p>
            <a:r>
              <a:rPr lang="en-US" b="1" dirty="0"/>
              <a:t>Rumor: </a:t>
            </a:r>
            <a:r>
              <a:rPr lang="en-US" dirty="0"/>
              <a:t>human feedback done for supervising ChatGPT is in the order of $1M</a:t>
            </a:r>
          </a:p>
          <a:p>
            <a:r>
              <a:rPr lang="en-US" b="1" dirty="0"/>
              <a:t>Idea: </a:t>
            </a:r>
            <a:r>
              <a:rPr lang="en-US" dirty="0"/>
              <a:t>Use LMs to generate data for aligning them with intents. </a:t>
            </a:r>
          </a:p>
          <a:p>
            <a:pPr lvl="1"/>
            <a:endParaRPr lang="en-US" b="1" dirty="0"/>
          </a:p>
          <a:p>
            <a:pPr lvl="1"/>
            <a:r>
              <a:rPr lang="en-US" b="1" dirty="0"/>
              <a:t>Self-Instruct </a:t>
            </a:r>
            <a:r>
              <a:rPr lang="en-US" dirty="0"/>
              <a:t>[</a:t>
            </a:r>
            <a:r>
              <a:rPr lang="en-US" dirty="0">
                <a:hlinkClick r:id="rId3"/>
              </a:rPr>
              <a:t>Wang et al. 2022</a:t>
            </a:r>
            <a:r>
              <a:rPr lang="en-US" dirty="0"/>
              <a:t>] </a:t>
            </a:r>
          </a:p>
          <a:p>
            <a:pPr lvl="2"/>
            <a:r>
              <a:rPr lang="en-US" dirty="0"/>
              <a:t>Uses </a:t>
            </a:r>
            <a:r>
              <a:rPr lang="en-US" b="1" dirty="0"/>
              <a:t>vanilla </a:t>
            </a:r>
            <a:r>
              <a:rPr lang="en-US" dirty="0"/>
              <a:t>(not aligned)</a:t>
            </a:r>
            <a:r>
              <a:rPr lang="en-US" b="1" dirty="0"/>
              <a:t> </a:t>
            </a:r>
            <a:r>
              <a:rPr lang="en-US" dirty="0"/>
              <a:t>LMs to generate data </a:t>
            </a:r>
          </a:p>
          <a:p>
            <a:pPr lvl="2"/>
            <a:r>
              <a:rPr lang="en-US" dirty="0"/>
              <a:t>That can then be used for instructing itself. </a:t>
            </a:r>
          </a:p>
          <a:p>
            <a:pPr marL="114300" indent="0">
              <a:buNone/>
            </a:pPr>
            <a:endParaRPr lang="en-US" dirty="0"/>
          </a:p>
          <a:p>
            <a:r>
              <a:rPr lang="en-US" dirty="0"/>
              <a:t>More related work: </a:t>
            </a:r>
          </a:p>
          <a:p>
            <a:pPr lvl="1"/>
            <a:r>
              <a:rPr lang="en-US" dirty="0">
                <a:latin typeface="Corbel" panose="020B0503020204020204" pitchFamily="34" charset="0"/>
                <a:cs typeface="Calibri"/>
              </a:rPr>
              <a:t>Unnatural Instructions [</a:t>
            </a:r>
            <a:r>
              <a:rPr lang="en-US" dirty="0" err="1">
                <a:latin typeface="Corbel" panose="020B0503020204020204" pitchFamily="34" charset="0"/>
                <a:cs typeface="Calibri"/>
                <a:hlinkClick r:id="rId4"/>
              </a:rPr>
              <a:t>Honovich</a:t>
            </a:r>
            <a:r>
              <a:rPr lang="en-US" dirty="0">
                <a:latin typeface="Corbel" panose="020B0503020204020204" pitchFamily="34" charset="0"/>
                <a:cs typeface="Calibri"/>
                <a:hlinkClick r:id="rId4"/>
              </a:rPr>
              <a:t> et al. 2022</a:t>
            </a:r>
            <a:r>
              <a:rPr lang="en-US" dirty="0">
                <a:latin typeface="Corbel" panose="020B0503020204020204" pitchFamily="34" charset="0"/>
                <a:cs typeface="Calibri"/>
              </a:rPr>
              <a:t>] — Similar to “Self-Instruct” </a:t>
            </a:r>
          </a:p>
          <a:p>
            <a:pPr lvl="1"/>
            <a:r>
              <a:rPr lang="en-US" dirty="0">
                <a:latin typeface="Corbel" panose="020B0503020204020204" pitchFamily="34" charset="0"/>
                <a:cs typeface="Calibri"/>
              </a:rPr>
              <a:t>Self-Chat [</a:t>
            </a:r>
            <a:r>
              <a:rPr lang="en-US" dirty="0">
                <a:latin typeface="Corbel" panose="020B0503020204020204" pitchFamily="34" charset="0"/>
                <a:cs typeface="Calibri"/>
                <a:hlinkClick r:id="rId5"/>
              </a:rPr>
              <a:t>Xu et al. 2023</a:t>
            </a:r>
            <a:r>
              <a:rPr lang="en-US" dirty="0">
                <a:latin typeface="Corbel" panose="020B0503020204020204" pitchFamily="34" charset="0"/>
                <a:cs typeface="Calibri"/>
              </a:rPr>
              <a:t>] — ”Self-Instruct” extended to dialogue </a:t>
            </a:r>
          </a:p>
          <a:p>
            <a:pPr lvl="1"/>
            <a:r>
              <a:rPr lang="en-US" dirty="0">
                <a:latin typeface="Corbel" panose="020B0503020204020204" pitchFamily="34" charset="0"/>
                <a:cs typeface="Calibri"/>
              </a:rPr>
              <a:t>RL</a:t>
            </a:r>
            <a:r>
              <a:rPr lang="en-US" spc="-19" dirty="0">
                <a:latin typeface="Corbel" panose="020B0503020204020204" pitchFamily="34" charset="0"/>
                <a:cs typeface="Calibri"/>
              </a:rPr>
              <a:t> </a:t>
            </a:r>
            <a:r>
              <a:rPr lang="en-US" spc="-4" dirty="0">
                <a:latin typeface="Corbel" panose="020B0503020204020204" pitchFamily="34" charset="0"/>
                <a:cs typeface="Calibri"/>
              </a:rPr>
              <a:t>from</a:t>
            </a:r>
            <a:r>
              <a:rPr lang="en-US" spc="-11" dirty="0">
                <a:latin typeface="Corbel" panose="020B0503020204020204" pitchFamily="34" charset="0"/>
                <a:cs typeface="Calibri"/>
              </a:rPr>
              <a:t> </a:t>
            </a:r>
            <a:r>
              <a:rPr lang="en-US" dirty="0">
                <a:latin typeface="Corbel" panose="020B0503020204020204" pitchFamily="34" charset="0"/>
                <a:cs typeface="Calibri"/>
              </a:rPr>
              <a:t>AI</a:t>
            </a:r>
            <a:r>
              <a:rPr lang="en-US" spc="-15" dirty="0">
                <a:latin typeface="Corbel" panose="020B0503020204020204" pitchFamily="34" charset="0"/>
                <a:cs typeface="Calibri"/>
              </a:rPr>
              <a:t> </a:t>
            </a:r>
            <a:r>
              <a:rPr lang="en-US" spc="-4" dirty="0">
                <a:latin typeface="Corbel" panose="020B0503020204020204" pitchFamily="34" charset="0"/>
                <a:cs typeface="Calibri"/>
              </a:rPr>
              <a:t>feedback</a:t>
            </a:r>
            <a:r>
              <a:rPr lang="en-US"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6"/>
              </a:rPr>
              <a:t>Bai</a:t>
            </a:r>
            <a:r>
              <a:rPr lang="en-US" u="heavy" spc="-15"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et</a:t>
            </a:r>
            <a:r>
              <a:rPr lang="en-US" u="heavy" spc="-8"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al.,</a:t>
            </a:r>
            <a:r>
              <a:rPr lang="en-US" u="heavy" spc="-19" dirty="0">
                <a:solidFill>
                  <a:srgbClr val="007B92"/>
                </a:solidFill>
                <a:uFill>
                  <a:solidFill>
                    <a:srgbClr val="007B92"/>
                  </a:solidFill>
                </a:uFill>
                <a:latin typeface="Corbel" panose="020B0503020204020204" pitchFamily="34" charset="0"/>
                <a:cs typeface="Calibri"/>
                <a:hlinkClick r:id="rId6"/>
              </a:rPr>
              <a:t> </a:t>
            </a:r>
            <a:r>
              <a:rPr lang="en-US" u="heavy" spc="-4" dirty="0">
                <a:solidFill>
                  <a:srgbClr val="007B92"/>
                </a:solidFill>
                <a:uFill>
                  <a:solidFill>
                    <a:srgbClr val="007B92"/>
                  </a:solidFill>
                </a:uFill>
                <a:latin typeface="Corbel" panose="020B0503020204020204" pitchFamily="34" charset="0"/>
                <a:cs typeface="Calibri"/>
                <a:hlinkClick r:id="rId6"/>
              </a:rPr>
              <a:t>2022</a:t>
            </a:r>
            <a:r>
              <a:rPr lang="en-US" spc="-4" dirty="0">
                <a:latin typeface="Corbel" panose="020B0503020204020204" pitchFamily="34" charset="0"/>
                <a:cs typeface="Calibri"/>
              </a:rPr>
              <a:t>],</a:t>
            </a:r>
          </a:p>
          <a:p>
            <a:pPr lvl="1"/>
            <a:r>
              <a:rPr lang="en-US" sz="1400" spc="-4" dirty="0">
                <a:latin typeface="Corbel" panose="020B0503020204020204" pitchFamily="34" charset="0"/>
                <a:cs typeface="Calibri"/>
              </a:rPr>
              <a:t>Finetuning LMs on </a:t>
            </a:r>
            <a:r>
              <a:rPr lang="en-US" sz="1400" dirty="0">
                <a:latin typeface="Corbel" panose="020B0503020204020204" pitchFamily="34" charset="0"/>
                <a:cs typeface="Calibri"/>
              </a:rPr>
              <a:t>their </a:t>
            </a:r>
            <a:r>
              <a:rPr lang="en-US" sz="1400" spc="-4" dirty="0">
                <a:latin typeface="Corbel" panose="020B0503020204020204" pitchFamily="34" charset="0"/>
                <a:cs typeface="Calibri"/>
              </a:rPr>
              <a:t>own </a:t>
            </a:r>
            <a:r>
              <a:rPr lang="en-US" sz="1400" spc="-8" dirty="0">
                <a:latin typeface="Corbel" panose="020B0503020204020204" pitchFamily="34" charset="0"/>
                <a:cs typeface="Calibri"/>
              </a:rPr>
              <a:t>outputs </a:t>
            </a:r>
            <a:r>
              <a:rPr lang="en-US" sz="1400" spc="-398" dirty="0">
                <a:latin typeface="Corbel" panose="020B0503020204020204" pitchFamily="34" charset="0"/>
                <a:cs typeface="Calibri"/>
              </a:rPr>
              <a:t>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hlinkClick r:id="rId7"/>
              </a:rPr>
              <a:t>Huang </a:t>
            </a:r>
            <a:r>
              <a:rPr lang="en-US" sz="1400" u="heavy" dirty="0">
                <a:solidFill>
                  <a:srgbClr val="007B92"/>
                </a:solidFill>
                <a:uFill>
                  <a:solidFill>
                    <a:srgbClr val="007B92"/>
                  </a:solidFill>
                </a:uFill>
                <a:latin typeface="Corbel" panose="020B0503020204020204" pitchFamily="34" charset="0"/>
                <a:cs typeface="Calibri"/>
                <a:hlinkClick r:id="rId7"/>
              </a:rPr>
              <a:t>et al., </a:t>
            </a:r>
            <a:r>
              <a:rPr lang="en-US" sz="1400" u="heavy" spc="-4" dirty="0">
                <a:solidFill>
                  <a:srgbClr val="007B92"/>
                </a:solidFill>
                <a:uFill>
                  <a:solidFill>
                    <a:srgbClr val="007B92"/>
                  </a:solidFill>
                </a:uFill>
                <a:latin typeface="Corbel" panose="020B0503020204020204" pitchFamily="34" charset="0"/>
                <a:cs typeface="Calibri"/>
                <a:hlinkClick r:id="rId7"/>
              </a:rPr>
              <a:t>2022; </a:t>
            </a:r>
            <a:r>
              <a:rPr lang="en-US" sz="1400" u="heavy" dirty="0" err="1">
                <a:solidFill>
                  <a:srgbClr val="007B92"/>
                </a:solidFill>
                <a:uFill>
                  <a:solidFill>
                    <a:srgbClr val="007B92"/>
                  </a:solidFill>
                </a:uFill>
                <a:latin typeface="Corbel" panose="020B0503020204020204" pitchFamily="34" charset="0"/>
                <a:cs typeface="Calibri"/>
                <a:hlinkClick r:id="rId8"/>
              </a:rPr>
              <a:t>Zelikman</a:t>
            </a:r>
            <a:r>
              <a:rPr lang="en-US" sz="1400" u="heavy" dirty="0">
                <a:solidFill>
                  <a:srgbClr val="007B92"/>
                </a:solidFill>
                <a:uFill>
                  <a:solidFill>
                    <a:srgbClr val="007B92"/>
                  </a:solidFill>
                </a:uFill>
                <a:latin typeface="Corbel" panose="020B0503020204020204" pitchFamily="34" charset="0"/>
                <a:cs typeface="Calibri"/>
                <a:hlinkClick r:id="rId8"/>
              </a:rPr>
              <a:t> et al., </a:t>
            </a:r>
            <a:r>
              <a:rPr lang="en-US" sz="1400" spc="4" dirty="0">
                <a:solidFill>
                  <a:srgbClr val="007B92"/>
                </a:solidFill>
                <a:latin typeface="Corbel" panose="020B0503020204020204" pitchFamily="34" charset="0"/>
                <a:cs typeface="Calibri"/>
                <a:hlinkClick r:id="rId8"/>
              </a:rPr>
              <a:t> </a:t>
            </a:r>
            <a:r>
              <a:rPr lang="en-US" sz="1400" u="heavy" spc="-4" dirty="0">
                <a:solidFill>
                  <a:srgbClr val="007B92"/>
                </a:solidFill>
                <a:uFill>
                  <a:solidFill>
                    <a:srgbClr val="007B92"/>
                  </a:solidFill>
                </a:uFill>
                <a:latin typeface="Corbel" panose="020B0503020204020204" pitchFamily="34" charset="0"/>
                <a:cs typeface="Calibri"/>
                <a:hlinkClick r:id="rId8"/>
              </a:rPr>
              <a:t>2022</a:t>
            </a:r>
            <a:r>
              <a:rPr lang="en-US" sz="1400" spc="-4" dirty="0">
                <a:latin typeface="Corbel" panose="020B0503020204020204" pitchFamily="34" charset="0"/>
                <a:cs typeface="Calibri"/>
              </a:rPr>
              <a:t>]</a:t>
            </a:r>
            <a:endParaRPr lang="en-US" sz="1400" dirty="0">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dirty="0">
                <a:latin typeface="Corbel" panose="020B0503020204020204" pitchFamily="34" charset="0"/>
                <a:cs typeface="Tahoma"/>
              </a:rPr>
              <a:t>LM</a:t>
            </a:r>
            <a:endParaRPr sz="1800" dirty="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dirty="0">
                <a:latin typeface="Corbel" panose="020B0503020204020204" pitchFamily="34" charset="0"/>
                <a:cs typeface="Calibri"/>
              </a:rPr>
              <a:t>Model output</a:t>
            </a:r>
            <a:endParaRPr sz="1350" dirty="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Tree>
    <p:extLst>
      <p:ext uri="{BB962C8B-B14F-4D97-AF65-F5344CB8AC3E}">
        <p14:creationId xmlns:p14="http://schemas.microsoft.com/office/powerpoint/2010/main" val="3987723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F045-FE37-E724-CC7E-00A011CC77CF}"/>
              </a:ext>
            </a:extLst>
          </p:cNvPr>
          <p:cNvSpPr>
            <a:spLocks noGrp="1"/>
          </p:cNvSpPr>
          <p:nvPr>
            <p:ph type="title"/>
          </p:nvPr>
        </p:nvSpPr>
        <p:spPr/>
        <p:txBody>
          <a:bodyPr>
            <a:normAutofit/>
          </a:bodyPr>
          <a:lstStyle/>
          <a:p>
            <a:r>
              <a:rPr lang="en-US" dirty="0"/>
              <a:t>A Lot of Open Questions  </a:t>
            </a:r>
          </a:p>
        </p:txBody>
      </p:sp>
      <p:sp>
        <p:nvSpPr>
          <p:cNvPr id="3" name="Content Placeholder 2">
            <a:extLst>
              <a:ext uri="{FF2B5EF4-FFF2-40B4-BE49-F238E27FC236}">
                <a16:creationId xmlns:a16="http://schemas.microsoft.com/office/drawing/2014/main" id="{7F097690-2717-4264-B03D-0CF238182EAF}"/>
              </a:ext>
            </a:extLst>
          </p:cNvPr>
          <p:cNvSpPr>
            <a:spLocks noGrp="1"/>
          </p:cNvSpPr>
          <p:nvPr>
            <p:ph type="body" sz="quarter" idx="16"/>
          </p:nvPr>
        </p:nvSpPr>
        <p:spPr/>
        <p:txBody>
          <a:bodyPr>
            <a:normAutofit/>
          </a:bodyPr>
          <a:lstStyle/>
          <a:p>
            <a:r>
              <a:rPr lang="en-US" sz="2400" dirty="0"/>
              <a:t>Is HF more important or RL? </a:t>
            </a:r>
          </a:p>
          <a:p>
            <a:r>
              <a:rPr lang="en-US" sz="2400" dirty="0"/>
              <a:t>What is the best form of HF? </a:t>
            </a:r>
          </a:p>
          <a:p>
            <a:r>
              <a:rPr lang="en-US" sz="2400" dirty="0"/>
              <a:t>How do you optimize diversity of HF? </a:t>
            </a:r>
          </a:p>
          <a:p>
            <a:r>
              <a:rPr lang="en-US" sz="2400" dirty="0"/>
              <a:t>Is RL necessary? Can we find better supervised algorithms? … </a:t>
            </a:r>
          </a:p>
          <a:p>
            <a:r>
              <a:rPr lang="en-US" sz="2400" dirty="0"/>
              <a:t>Can there be a malicious alignment? (aligned on the surface but actually adversarial under the hood)</a:t>
            </a:r>
          </a:p>
          <a:p>
            <a:endParaRPr lang="en-US" sz="2800" dirty="0"/>
          </a:p>
        </p:txBody>
      </p:sp>
    </p:spTree>
    <p:extLst>
      <p:ext uri="{BB962C8B-B14F-4D97-AF65-F5344CB8AC3E}">
        <p14:creationId xmlns:p14="http://schemas.microsoft.com/office/powerpoint/2010/main" val="2481567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endParaRPr lang="en-US" dirty="0"/>
          </a:p>
          <a:p>
            <a:pPr marL="114300" indent="0">
              <a:buNone/>
            </a:pPr>
            <a:endParaRPr lang="en-US" dirty="0"/>
          </a:p>
        </p:txBody>
      </p:sp>
    </p:spTree>
    <p:extLst>
      <p:ext uri="{BB962C8B-B14F-4D97-AF65-F5344CB8AC3E}">
        <p14:creationId xmlns:p14="http://schemas.microsoft.com/office/powerpoint/2010/main" val="9468586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a:bodyPr>
          <a:lstStyle/>
          <a:p>
            <a:r>
              <a:rPr lang="en-US" b="1" dirty="0"/>
              <a:t>Large-enough</a:t>
            </a:r>
            <a:r>
              <a:rPr lang="en-US" dirty="0"/>
              <a:t> LMs can be “pro-social”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ProSocialDialog: A Prosocial Backbone for Conversational Agents, Kim et al. 2022</a:t>
            </a:r>
            <a:r>
              <a:rPr lang="en-US" sz="1050" dirty="0">
                <a:solidFill>
                  <a:srgbClr val="595959"/>
                </a:solidFill>
                <a:latin typeface="Corbel"/>
                <a:cs typeface="Arial"/>
              </a:rPr>
              <a:t>]</a:t>
            </a:r>
            <a:endParaRPr lang="en-US" sz="1050" dirty="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1722" y="1546272"/>
            <a:ext cx="5883966" cy="369332"/>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“It's important to help others in need.”</a:t>
            </a:r>
          </a:p>
        </p:txBody>
      </p:sp>
    </p:spTree>
    <p:extLst>
      <p:ext uri="{BB962C8B-B14F-4D97-AF65-F5344CB8AC3E}">
        <p14:creationId xmlns:p14="http://schemas.microsoft.com/office/powerpoint/2010/main" val="3316147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fontScale="85000" lnSpcReduction="20000"/>
          </a:bodyPr>
          <a:lstStyle/>
          <a:p>
            <a:r>
              <a:rPr lang="en-US" b="1" dirty="0"/>
              <a:t>Large-enough</a:t>
            </a:r>
            <a:r>
              <a:rPr lang="en-US" dirty="0"/>
              <a:t> LMs can do “moral self-correction”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Improves with increasing model size and RLHF training</a:t>
            </a:r>
          </a:p>
          <a:p>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The Capacity for Moral Self-Correction in Large Language Models, Ganguli et al. 2023</a:t>
            </a:r>
            <a:r>
              <a:rPr lang="en-US" sz="1050" dirty="0">
                <a:solidFill>
                  <a:srgbClr val="595959"/>
                </a:solidFill>
                <a:latin typeface="Corbel"/>
                <a:cs typeface="Arial"/>
              </a:rPr>
              <a:t>]</a:t>
            </a:r>
            <a:endParaRPr lang="en-US" sz="1050" dirty="0"/>
          </a:p>
        </p:txBody>
      </p:sp>
      <p:sp>
        <p:nvSpPr>
          <p:cNvPr id="6" name="TextBox 5">
            <a:extLst>
              <a:ext uri="{FF2B5EF4-FFF2-40B4-BE49-F238E27FC236}">
                <a16:creationId xmlns:a16="http://schemas.microsoft.com/office/drawing/2014/main" id="{A2C0C0FA-81A2-21B0-8B87-9725878A262C}"/>
              </a:ext>
            </a:extLst>
          </p:cNvPr>
          <p:cNvSpPr txBox="1"/>
          <p:nvPr/>
        </p:nvSpPr>
        <p:spPr>
          <a:xfrm>
            <a:off x="725556" y="1462125"/>
            <a:ext cx="7861851" cy="646331"/>
          </a:xfrm>
          <a:prstGeom prst="rect">
            <a:avLst/>
          </a:prstGeom>
          <a:solidFill>
            <a:schemeClr val="accent1">
              <a:lumMod val="20000"/>
              <a:lumOff val="80000"/>
            </a:schemeClr>
          </a:solidFill>
        </p:spPr>
        <p:txBody>
          <a:bodyPr wrap="square">
            <a:spAutoFit/>
          </a:bodyPr>
          <a:lstStyle/>
          <a:p>
            <a:r>
              <a:rPr lang="en-US" sz="1800" dirty="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689651" y="2114664"/>
            <a:ext cx="2769309" cy="2440413"/>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569958" y="2118098"/>
            <a:ext cx="2932430" cy="2459001"/>
          </a:xfrm>
          <a:prstGeom prst="rect">
            <a:avLst/>
          </a:prstGeom>
        </p:spPr>
      </p:pic>
    </p:spTree>
    <p:extLst>
      <p:ext uri="{BB962C8B-B14F-4D97-AF65-F5344CB8AC3E}">
        <p14:creationId xmlns:p14="http://schemas.microsoft.com/office/powerpoint/2010/main" val="14576919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p:txBody>
          <a:bodyPr>
            <a:normAutofit fontScale="90000"/>
          </a:bodyPr>
          <a:lstStyle/>
          <a:p>
            <a:r>
              <a:rPr lang="en-US" dirty="0"/>
              <a:t>Aligning with Instructions == Aligning with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fontScale="92500" lnSpcReduction="10000"/>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r>
              <a:rPr lang="en-US" dirty="0"/>
              <a:t>So, some promising results out there ... </a:t>
            </a:r>
          </a:p>
          <a:p>
            <a:r>
              <a:rPr lang="en-US" dirty="0"/>
              <a:t>But many open questions: </a:t>
            </a:r>
          </a:p>
          <a:p>
            <a:pPr lvl="1"/>
            <a:r>
              <a:rPr lang="en-US" dirty="0"/>
              <a:t>Whose values are we modeling? Which person? Which population? … </a:t>
            </a:r>
          </a:p>
          <a:p>
            <a:pPr lvl="1"/>
            <a:r>
              <a:rPr lang="en-US" dirty="0"/>
              <a:t>How are we applying a given value? Depending on what value system you use the outcome might be different …. </a:t>
            </a:r>
          </a:p>
          <a:p>
            <a:pPr lvl="1"/>
            <a:r>
              <a:rPr lang="en-US" dirty="0"/>
              <a:t>How these models deal with decisions where multiple values might be at odds with each other? </a:t>
            </a:r>
          </a:p>
          <a:p>
            <a:pPr lvl="1"/>
            <a:r>
              <a:rPr lang="en-US" dirty="0"/>
              <a:t>Dual use: if models can self-correct, they can self-harm [their users] too? </a:t>
            </a:r>
          </a:p>
          <a:p>
            <a:pPr marL="114300" indent="0">
              <a:buNone/>
            </a:pPr>
            <a:endParaRPr lang="en-US" dirty="0"/>
          </a:p>
        </p:txBody>
      </p:sp>
    </p:spTree>
    <p:extLst>
      <p:ext uri="{BB962C8B-B14F-4D97-AF65-F5344CB8AC3E}">
        <p14:creationId xmlns:p14="http://schemas.microsoft.com/office/powerpoint/2010/main" val="41386486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5D29-EA95-2239-3140-624DF71311B4}"/>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CE0029A3-A0E3-5D0A-8BF4-41D41BA7B7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646649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149"/>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49" name="Google Shape;2449;p14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endParaRPr/>
          </a:p>
        </p:txBody>
      </p:sp>
      <p:sp>
        <p:nvSpPr>
          <p:cNvPr id="2450" name="Google Shape;2450;p149"/>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p:txBody>
      </p:sp>
      <p:sp>
        <p:nvSpPr>
          <p:cNvPr id="2" name="TextBox 1">
            <a:extLst>
              <a:ext uri="{FF2B5EF4-FFF2-40B4-BE49-F238E27FC236}">
                <a16:creationId xmlns:a16="http://schemas.microsoft.com/office/drawing/2014/main" id="{8D5A4DD0-A8F1-E1F5-FCA3-C7EBD7A130E8}"/>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3" name="Google Shape;1843;p94"/>
          <p:cNvSpPr txBox="1"/>
          <p:nvPr/>
        </p:nvSpPr>
        <p:spPr>
          <a:xfrm>
            <a:off x="318877" y="765375"/>
            <a:ext cx="4690800" cy="3349463"/>
          </a:xfrm>
          <a:prstGeom prst="rect">
            <a:avLst/>
          </a:prstGeom>
          <a:noFill/>
          <a:ln>
            <a:noFill/>
          </a:ln>
        </p:spPr>
        <p:txBody>
          <a:bodyPr spcFirstLastPara="1" wrap="square" lIns="91425" tIns="91425" rIns="91425" bIns="91425" anchor="t" anchorCtr="0">
            <a:noAutofit/>
          </a:bodyPr>
          <a:lstStyle/>
          <a:p>
            <a:pPr>
              <a:lnSpc>
                <a:spcPct val="115000"/>
              </a:lnSpc>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 Claude Shannon models English</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1948-2017: </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2017: the transformer is born</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rPr>
              <a:t>2018: GPT-1 and BERT released</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a:p>
            <a:pPr>
              <a:lnSpc>
                <a:spcPct val="115000"/>
              </a:lnSpc>
              <a:spcBef>
                <a:spcPts val="1200"/>
              </a:spcBef>
            </a:pPr>
            <a:r>
              <a:rPr lang="ru"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rPr>
              <a:t>2019: GPT-2 and scaling laws</a:t>
            </a: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a:endParaRPr>
          </a:p>
          <a:p>
            <a:pPr>
              <a:lnSpc>
                <a:spcPct val="115000"/>
              </a:lnSpc>
              <a:spcBef>
                <a:spcPts val="1200"/>
              </a:spcBef>
              <a:spcAft>
                <a:spcPts val="1200"/>
              </a:spcAft>
            </a:pPr>
            <a:endParaRPr sz="18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1844" name="Google Shape;1844;p94"/>
          <p:cNvPicPr preferRelativeResize="0"/>
          <p:nvPr/>
        </p:nvPicPr>
        <p:blipFill>
          <a:blip r:embed="rId3">
            <a:alphaModFix/>
          </a:blip>
          <a:stretch>
            <a:fillRect/>
          </a:stretch>
        </p:blipFill>
        <p:spPr>
          <a:xfrm>
            <a:off x="1664513" y="1285125"/>
            <a:ext cx="345977" cy="335178"/>
          </a:xfrm>
          <a:prstGeom prst="rect">
            <a:avLst/>
          </a:prstGeom>
          <a:noFill/>
          <a:ln>
            <a:noFill/>
          </a:ln>
        </p:spPr>
      </p:pic>
      <p:pic>
        <p:nvPicPr>
          <p:cNvPr id="1845" name="Google Shape;1845;p94"/>
          <p:cNvPicPr preferRelativeResize="0"/>
          <p:nvPr/>
        </p:nvPicPr>
        <p:blipFill>
          <a:blip r:embed="rId4">
            <a:alphaModFix/>
          </a:blip>
          <a:stretch>
            <a:fillRect/>
          </a:stretch>
        </p:blipFill>
        <p:spPr>
          <a:xfrm>
            <a:off x="5294270" y="715075"/>
            <a:ext cx="3445131" cy="3970963"/>
          </a:xfrm>
          <a:prstGeom prst="rect">
            <a:avLst/>
          </a:prstGeom>
          <a:noFill/>
          <a:ln>
            <a:noFill/>
          </a:ln>
        </p:spPr>
      </p:pic>
      <p:sp>
        <p:nvSpPr>
          <p:cNvPr id="2" name="TextBox 1">
            <a:extLst>
              <a:ext uri="{FF2B5EF4-FFF2-40B4-BE49-F238E27FC236}">
                <a16:creationId xmlns:a16="http://schemas.microsoft.com/office/drawing/2014/main" id="{A13C8154-9978-D408-C44B-586121407345}"/>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ext Placeholder 3">
            <a:extLst>
              <a:ext uri="{FF2B5EF4-FFF2-40B4-BE49-F238E27FC236}">
                <a16:creationId xmlns:a16="http://schemas.microsoft.com/office/drawing/2014/main" id="{A88F0945-7881-7337-14A0-5B398D024769}"/>
              </a:ext>
            </a:extLst>
          </p:cNvPr>
          <p:cNvSpPr>
            <a:spLocks noGrp="1"/>
          </p:cNvSpPr>
          <p:nvPr>
            <p:ph type="body" sz="quarter" idx="16"/>
          </p:nvPr>
        </p:nvSpPr>
        <p:spPr/>
        <p:txBody>
          <a:bodyPr/>
          <a:lstStyle/>
          <a:p>
            <a:endParaRPr lang="en-US"/>
          </a:p>
        </p:txBody>
      </p:sp>
      <p:sp>
        <p:nvSpPr>
          <p:cNvPr id="5" name="Title 2">
            <a:extLst>
              <a:ext uri="{FF2B5EF4-FFF2-40B4-BE49-F238E27FC236}">
                <a16:creationId xmlns:a16="http://schemas.microsoft.com/office/drawing/2014/main" id="{FA285013-6689-3785-5271-9A1A093EDE16}"/>
              </a:ext>
            </a:extLst>
          </p:cNvPr>
          <p:cNvSpPr>
            <a:spLocks noGrp="1"/>
          </p:cNvSpPr>
          <p:nvPr>
            <p:ph type="title"/>
          </p:nvPr>
        </p:nvSpPr>
        <p:spPr>
          <a:xfrm>
            <a:off x="533919" y="107119"/>
            <a:ext cx="8085415" cy="857542"/>
          </a:xfrm>
        </p:spPr>
        <p:txBody>
          <a:bodyPr/>
          <a:lstStyle/>
          <a:p>
            <a:r>
              <a:rPr lang="en-US" dirty="0"/>
              <a:t>A heavily abbreviated history of LLMs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pic>
        <p:nvPicPr>
          <p:cNvPr id="2456" name="Google Shape;2456;p150"/>
          <p:cNvPicPr preferRelativeResize="0"/>
          <p:nvPr/>
        </p:nvPicPr>
        <p:blipFill>
          <a:blip r:embed="rId3">
            <a:alphaModFix/>
          </a:blip>
          <a:stretch>
            <a:fillRect/>
          </a:stretch>
        </p:blipFill>
        <p:spPr>
          <a:xfrm>
            <a:off x="1314270" y="2579583"/>
            <a:ext cx="7315200" cy="1775222"/>
          </a:xfrm>
          <a:prstGeom prst="rect">
            <a:avLst/>
          </a:prstGeom>
          <a:noFill/>
          <a:ln>
            <a:noFill/>
          </a:ln>
        </p:spPr>
      </p:pic>
      <p:sp>
        <p:nvSpPr>
          <p:cNvPr id="2457" name="Google Shape;2457;p150"/>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58" name="Google Shape;2458;p15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endParaRPr/>
          </a:p>
        </p:txBody>
      </p:sp>
      <p:sp>
        <p:nvSpPr>
          <p:cNvPr id="2459" name="Google Shape;2459;p150"/>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pPr lvl="1"/>
            <a:r>
              <a:rPr lang="ru"/>
              <a:t>Increase inference spend to improve performance</a:t>
            </a:r>
            <a:endParaRPr/>
          </a:p>
          <a:p>
            <a:pPr lvl="1"/>
            <a:r>
              <a:rPr lang="ru"/>
              <a:t>Example usage: </a:t>
            </a:r>
            <a:r>
              <a:rPr lang="ru" u="sng">
                <a:solidFill>
                  <a:schemeClr val="accent5"/>
                </a:solidFill>
                <a:hlinkClick r:id="rId4">
                  <a:extLst>
                    <a:ext uri="{A12FA001-AC4F-418D-AE19-62706E023703}">
                      <ahyp:hlinkClr xmlns:ahyp="http://schemas.microsoft.com/office/drawing/2018/hyperlinkcolor" val="tx"/>
                    </a:ext>
                  </a:extLst>
                </a:hlinkClick>
              </a:rPr>
              <a:t>https://huggingface.co/docs/trl/main/en/best_of_n</a:t>
            </a:r>
            <a:r>
              <a:rPr lang="ru"/>
              <a:t> </a:t>
            </a:r>
            <a:endParaRPr/>
          </a:p>
          <a:p>
            <a:pPr marL="342900" indent="0">
              <a:spcBef>
                <a:spcPts val="1200"/>
              </a:spcBef>
              <a:spcAft>
                <a:spcPts val="1200"/>
              </a:spcAft>
              <a:buNone/>
            </a:pPr>
            <a:endParaRPr/>
          </a:p>
        </p:txBody>
      </p:sp>
      <p:sp>
        <p:nvSpPr>
          <p:cNvPr id="2461" name="Google Shape;2461;p150"/>
          <p:cNvSpPr txBox="1"/>
          <p:nvPr/>
        </p:nvSpPr>
        <p:spPr>
          <a:xfrm>
            <a:off x="556985" y="2579588"/>
            <a:ext cx="1450575" cy="242362"/>
          </a:xfrm>
          <a:prstGeom prst="rect">
            <a:avLst/>
          </a:prstGeom>
          <a:noFill/>
          <a:ln>
            <a:noFill/>
          </a:ln>
        </p:spPr>
        <p:txBody>
          <a:bodyPr spcFirstLastPara="1" wrap="square" lIns="34284" tIns="34284" rIns="34284" bIns="34284" anchor="t" anchorCtr="0">
            <a:spAutoFit/>
          </a:bodyPr>
          <a:lstStyle/>
          <a:p>
            <a:r>
              <a:rPr lang="ru" sz="1125" b="1"/>
              <a:t>Best of N sampling</a:t>
            </a:r>
            <a:endParaRPr sz="1125" b="1"/>
          </a:p>
        </p:txBody>
      </p:sp>
      <p:sp>
        <p:nvSpPr>
          <p:cNvPr id="2" name="TextBox 1">
            <a:extLst>
              <a:ext uri="{FF2B5EF4-FFF2-40B4-BE49-F238E27FC236}">
                <a16:creationId xmlns:a16="http://schemas.microsoft.com/office/drawing/2014/main" id="{8121A0CB-E8FB-3827-A9E5-4B48DC2A0F9A}"/>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pic>
        <p:nvPicPr>
          <p:cNvPr id="2466" name="Google Shape;2466;p151"/>
          <p:cNvPicPr preferRelativeResize="0"/>
          <p:nvPr/>
        </p:nvPicPr>
        <p:blipFill>
          <a:blip r:embed="rId3">
            <a:alphaModFix/>
          </a:blip>
          <a:stretch>
            <a:fillRect/>
          </a:stretch>
        </p:blipFill>
        <p:spPr>
          <a:xfrm>
            <a:off x="840954" y="2654457"/>
            <a:ext cx="7642979" cy="1806243"/>
          </a:xfrm>
          <a:prstGeom prst="rect">
            <a:avLst/>
          </a:prstGeom>
          <a:noFill/>
          <a:ln>
            <a:noFill/>
          </a:ln>
        </p:spPr>
      </p:pic>
      <p:sp>
        <p:nvSpPr>
          <p:cNvPr id="2467" name="Google Shape;2467;p151"/>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68" name="Google Shape;2468;p15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endParaRPr/>
          </a:p>
        </p:txBody>
      </p:sp>
      <p:sp>
        <p:nvSpPr>
          <p:cNvPr id="2469" name="Google Shape;2469;p151"/>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pPr lvl="1"/>
            <a:r>
              <a:rPr lang="ru"/>
              <a:t>Increase inference spend to improve performance</a:t>
            </a:r>
            <a:endParaRPr/>
          </a:p>
          <a:p>
            <a:pPr lvl="1"/>
            <a:r>
              <a:rPr lang="ru"/>
              <a:t>Example usage: </a:t>
            </a:r>
            <a:r>
              <a:rPr lang="ru" u="sng">
                <a:solidFill>
                  <a:schemeClr val="accent5"/>
                </a:solidFill>
                <a:hlinkClick r:id="rId4">
                  <a:extLst>
                    <a:ext uri="{A12FA001-AC4F-418D-AE19-62706E023703}">
                      <ahyp:hlinkClr xmlns:ahyp="http://schemas.microsoft.com/office/drawing/2018/hyperlinkcolor" val="tx"/>
                    </a:ext>
                  </a:extLst>
                </a:hlinkClick>
              </a:rPr>
              <a:t>https://huggingface.co/docs/trl/main/en/best_of_n</a:t>
            </a:r>
            <a:r>
              <a:rPr lang="ru"/>
              <a:t> </a:t>
            </a:r>
            <a:endParaRPr/>
          </a:p>
          <a:p>
            <a:pPr marL="342900" indent="0">
              <a:spcBef>
                <a:spcPts val="1200"/>
              </a:spcBef>
              <a:spcAft>
                <a:spcPts val="1200"/>
              </a:spcAft>
              <a:buNone/>
            </a:pPr>
            <a:endParaRPr/>
          </a:p>
        </p:txBody>
      </p:sp>
      <p:sp>
        <p:nvSpPr>
          <p:cNvPr id="2471" name="Google Shape;2471;p151"/>
          <p:cNvSpPr txBox="1"/>
          <p:nvPr/>
        </p:nvSpPr>
        <p:spPr>
          <a:xfrm>
            <a:off x="556985" y="2579588"/>
            <a:ext cx="1450575" cy="242362"/>
          </a:xfrm>
          <a:prstGeom prst="rect">
            <a:avLst/>
          </a:prstGeom>
          <a:noFill/>
          <a:ln>
            <a:noFill/>
          </a:ln>
        </p:spPr>
        <p:txBody>
          <a:bodyPr spcFirstLastPara="1" wrap="square" lIns="34284" tIns="34284" rIns="34284" bIns="34284" anchor="t" anchorCtr="0">
            <a:spAutoFit/>
          </a:bodyPr>
          <a:lstStyle/>
          <a:p>
            <a:r>
              <a:rPr lang="ru" sz="1125" b="1"/>
              <a:t>Rejection sampling</a:t>
            </a:r>
            <a:endParaRPr sz="1125" b="1"/>
          </a:p>
        </p:txBody>
      </p:sp>
      <p:cxnSp>
        <p:nvCxnSpPr>
          <p:cNvPr id="2472" name="Google Shape;2472;p151"/>
          <p:cNvCxnSpPr/>
          <p:nvPr/>
        </p:nvCxnSpPr>
        <p:spPr>
          <a:xfrm flipH="1">
            <a:off x="7911617" y="1623028"/>
            <a:ext cx="862425" cy="1246725"/>
          </a:xfrm>
          <a:prstGeom prst="straightConnector1">
            <a:avLst/>
          </a:prstGeom>
          <a:noFill/>
          <a:ln w="76200" cap="flat" cmpd="sng">
            <a:solidFill>
              <a:schemeClr val="accent1"/>
            </a:solidFill>
            <a:prstDash val="solid"/>
            <a:round/>
            <a:headEnd type="none" w="med" len="med"/>
            <a:tailEnd type="triangle" w="med" len="med"/>
          </a:ln>
        </p:spPr>
      </p:cxnSp>
      <p:sp>
        <p:nvSpPr>
          <p:cNvPr id="2" name="TextBox 1">
            <a:extLst>
              <a:ext uri="{FF2B5EF4-FFF2-40B4-BE49-F238E27FC236}">
                <a16:creationId xmlns:a16="http://schemas.microsoft.com/office/drawing/2014/main" id="{4421856F-4AFD-265D-D4C2-44A371A7D8A2}"/>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152"/>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78" name="Google Shape;2478;p15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pPr>
              <a:buSzPts val="990"/>
            </a:pPr>
            <a:endParaRPr/>
          </a:p>
          <a:p>
            <a:endParaRPr/>
          </a:p>
        </p:txBody>
      </p:sp>
      <p:sp>
        <p:nvSpPr>
          <p:cNvPr id="2479" name="Google Shape;2479;p152"/>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r>
              <a:rPr lang="ru"/>
              <a:t>Offline RL for RLHF: fewer reward model passes</a:t>
            </a:r>
            <a:endParaRPr/>
          </a:p>
          <a:p>
            <a:pPr lvl="1"/>
            <a:r>
              <a:rPr lang="ru"/>
              <a:t>Implicit language Q-learning (ILQL), Snell et al. 2022</a:t>
            </a:r>
            <a:endParaRPr/>
          </a:p>
          <a:p>
            <a:pPr lvl="1"/>
            <a:r>
              <a:rPr lang="ru"/>
              <a:t>Advantage-Leftover Lunch RL (A-LoL), Baheti et al. 2023</a:t>
            </a:r>
            <a:endParaRPr/>
          </a:p>
        </p:txBody>
      </p:sp>
      <p:sp>
        <p:nvSpPr>
          <p:cNvPr id="2" name="TextBox 1">
            <a:extLst>
              <a:ext uri="{FF2B5EF4-FFF2-40B4-BE49-F238E27FC236}">
                <a16:creationId xmlns:a16="http://schemas.microsoft.com/office/drawing/2014/main" id="{D5A34A01-3B37-6713-FBEE-69B5A7509D39}"/>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sp>
        <p:nvSpPr>
          <p:cNvPr id="2485" name="Google Shape;2485;p153"/>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86" name="Google Shape;2486;p15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pPr>
              <a:buSzPts val="990"/>
            </a:pPr>
            <a:endParaRPr/>
          </a:p>
          <a:p>
            <a:endParaRPr/>
          </a:p>
        </p:txBody>
      </p:sp>
      <p:sp>
        <p:nvSpPr>
          <p:cNvPr id="2487" name="Google Shape;2487;p153"/>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r>
              <a:rPr lang="ru"/>
              <a:t>Offline RL for RLHF: fewer reward model passes</a:t>
            </a:r>
            <a:endParaRPr/>
          </a:p>
          <a:p>
            <a:pPr lvl="1"/>
            <a:r>
              <a:rPr lang="ru"/>
              <a:t>Implicit language Q-learning (ILQL), Snell et al. 2022</a:t>
            </a:r>
            <a:endParaRPr/>
          </a:p>
          <a:p>
            <a:pPr lvl="1"/>
            <a:r>
              <a:rPr lang="ru"/>
              <a:t>Advantage-Leftover Lunch RL (A-LoL), Baheti et al. 2023</a:t>
            </a:r>
            <a:endParaRPr/>
          </a:p>
          <a:p>
            <a:r>
              <a:rPr lang="ru"/>
              <a:t>Different feedback types: moving beyond bandits</a:t>
            </a:r>
            <a:endParaRPr/>
          </a:p>
          <a:p>
            <a:pPr lvl="1"/>
            <a:r>
              <a:rPr lang="ru"/>
              <a:t>fine-grained written feedback, Wu et al. 2023</a:t>
            </a:r>
            <a:endParaRPr/>
          </a:p>
        </p:txBody>
      </p:sp>
      <p:sp>
        <p:nvSpPr>
          <p:cNvPr id="2" name="TextBox 1">
            <a:extLst>
              <a:ext uri="{FF2B5EF4-FFF2-40B4-BE49-F238E27FC236}">
                <a16:creationId xmlns:a16="http://schemas.microsoft.com/office/drawing/2014/main" id="{B904245C-8B4E-E8AA-598A-72E1CACFD39C}"/>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sp>
        <p:nvSpPr>
          <p:cNvPr id="2493" name="Google Shape;2493;p154"/>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494" name="Google Shape;2494;p154"/>
          <p:cNvSpPr txBox="1">
            <a:spLocks noGrp="1"/>
          </p:cNvSpPr>
          <p:nvPr>
            <p:ph type="title"/>
          </p:nvPr>
        </p:nvSpPr>
        <p:spPr>
          <a:xfrm>
            <a:off x="533919" y="107119"/>
            <a:ext cx="8304653" cy="857542"/>
          </a:xfrm>
          <a:prstGeom prst="rect">
            <a:avLst/>
          </a:prstGeom>
        </p:spPr>
        <p:txBody>
          <a:bodyPr spcFirstLastPara="1" wrap="square" lIns="91425" tIns="91425" rIns="91425" bIns="91425" anchor="t" anchorCtr="0">
            <a:normAutofit fontScale="90000"/>
          </a:bodyPr>
          <a:lstStyle/>
          <a:p>
            <a:pPr>
              <a:buSzPts val="990"/>
            </a:pPr>
            <a:br>
              <a:rPr lang="en-US" dirty="0"/>
            </a:br>
            <a:r>
              <a:rPr lang="ru" dirty="0"/>
              <a:t>Reinforcement learning: emerging directions</a:t>
            </a:r>
            <a:endParaRPr dirty="0"/>
          </a:p>
        </p:txBody>
      </p:sp>
      <p:sp>
        <p:nvSpPr>
          <p:cNvPr id="2495" name="Google Shape;2495;p154"/>
          <p:cNvSpPr txBox="1">
            <a:spLocks noGrp="1"/>
          </p:cNvSpPr>
          <p:nvPr>
            <p:ph type="body" sz="quarter" idx="16"/>
          </p:nvPr>
        </p:nvSpPr>
        <p:spPr>
          <a:prstGeom prst="rect">
            <a:avLst/>
          </a:prstGeom>
        </p:spPr>
        <p:txBody>
          <a:bodyPr spcFirstLastPara="1" wrap="square" lIns="91425" tIns="91425" rIns="91425" bIns="91425" anchor="t" anchorCtr="0">
            <a:normAutofit/>
          </a:bodyPr>
          <a:lstStyle/>
          <a:p>
            <a:r>
              <a:rPr lang="ru" dirty="0"/>
              <a:t>Rejection sampling / Best of N Sampling</a:t>
            </a:r>
            <a:endParaRPr dirty="0"/>
          </a:p>
          <a:p>
            <a:pPr lvl="1"/>
            <a:r>
              <a:rPr lang="ru" dirty="0"/>
              <a:t>Used in WebGPT, Nakano et al. 2021, Llama 2, Touvron et al. 2023, and </a:t>
            </a:r>
            <a:r>
              <a:rPr lang="ru" i="1" dirty="0"/>
              <a:t>many</a:t>
            </a:r>
            <a:r>
              <a:rPr lang="ru" dirty="0"/>
              <a:t> other papers</a:t>
            </a:r>
            <a:endParaRPr dirty="0"/>
          </a:p>
          <a:p>
            <a:r>
              <a:rPr lang="ru" dirty="0"/>
              <a:t>Offline RL for RLHF: fewer reward model passes</a:t>
            </a:r>
            <a:endParaRPr dirty="0"/>
          </a:p>
          <a:p>
            <a:pPr lvl="1"/>
            <a:r>
              <a:rPr lang="ru" dirty="0"/>
              <a:t>Implicit language Q-learning (ILQL), Snell et al. 2022</a:t>
            </a:r>
            <a:endParaRPr dirty="0"/>
          </a:p>
          <a:p>
            <a:pPr lvl="1"/>
            <a:r>
              <a:rPr lang="ru" dirty="0"/>
              <a:t>Advantage-Leftover Lunch RL (A-LoL), Baheti et al. 2023</a:t>
            </a:r>
            <a:endParaRPr dirty="0"/>
          </a:p>
          <a:p>
            <a:r>
              <a:rPr lang="ru" dirty="0"/>
              <a:t>Different feedback types: moving beyond bandits</a:t>
            </a:r>
            <a:endParaRPr dirty="0"/>
          </a:p>
          <a:p>
            <a:pPr lvl="1"/>
            <a:r>
              <a:rPr lang="ru" dirty="0"/>
              <a:t>fine-grained written feedback, Wu et al. 2023</a:t>
            </a:r>
            <a:endParaRPr dirty="0"/>
          </a:p>
          <a:p>
            <a:r>
              <a:rPr lang="ru" dirty="0"/>
              <a:t>Constitutional AI</a:t>
            </a:r>
            <a:endParaRPr dirty="0"/>
          </a:p>
          <a:p>
            <a:pPr lvl="1"/>
            <a:r>
              <a:rPr lang="ru" dirty="0"/>
              <a:t>Bai et al. 2022</a:t>
            </a:r>
            <a:endParaRPr dirty="0"/>
          </a:p>
        </p:txBody>
      </p:sp>
      <p:sp>
        <p:nvSpPr>
          <p:cNvPr id="2" name="TextBox 1">
            <a:extLst>
              <a:ext uri="{FF2B5EF4-FFF2-40B4-BE49-F238E27FC236}">
                <a16:creationId xmlns:a16="http://schemas.microsoft.com/office/drawing/2014/main" id="{6B3F4EE9-AE57-4F7C-D435-BE8225E2C478}"/>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sp>
        <p:nvSpPr>
          <p:cNvPr id="2501" name="Google Shape;2501;p155"/>
          <p:cNvSpPr/>
          <p:nvPr/>
        </p:nvSpPr>
        <p:spPr>
          <a:xfrm>
            <a:off x="2084511" y="2184375"/>
            <a:ext cx="1911488"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Sure, here is a harmful new conspiracy theory…</a:t>
            </a:r>
            <a:endParaRPr sz="1388"/>
          </a:p>
        </p:txBody>
      </p:sp>
      <p:cxnSp>
        <p:nvCxnSpPr>
          <p:cNvPr id="2502" name="Google Shape;2502;p155"/>
          <p:cNvCxnSpPr>
            <a:stCxn id="2503" idx="3"/>
            <a:endCxn id="2501" idx="1"/>
          </p:cNvCxnSpPr>
          <p:nvPr/>
        </p:nvCxnSpPr>
        <p:spPr>
          <a:xfrm>
            <a:off x="1753298" y="2749304"/>
            <a:ext cx="331213" cy="4771"/>
          </a:xfrm>
          <a:prstGeom prst="straightConnector1">
            <a:avLst/>
          </a:prstGeom>
          <a:noFill/>
          <a:ln w="9525" cap="flat" cmpd="sng">
            <a:solidFill>
              <a:schemeClr val="dk2"/>
            </a:solidFill>
            <a:prstDash val="solid"/>
            <a:round/>
            <a:headEnd type="none" w="med" len="med"/>
            <a:tailEnd type="triangle" w="med" len="med"/>
          </a:ln>
        </p:spPr>
      </p:cxnSp>
      <p:sp>
        <p:nvSpPr>
          <p:cNvPr id="2503" name="Google Shape;2503;p155"/>
          <p:cNvSpPr txBox="1"/>
          <p:nvPr/>
        </p:nvSpPr>
        <p:spPr>
          <a:xfrm>
            <a:off x="6848" y="2123025"/>
            <a:ext cx="1746450" cy="1252557"/>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help me come up with a new harmful conspiracy theory.”</a:t>
            </a:r>
            <a:endParaRPr sz="1388">
              <a:solidFill>
                <a:schemeClr val="dk1"/>
              </a:solidFill>
            </a:endParaRPr>
          </a:p>
          <a:p>
            <a:endParaRPr sz="1388"/>
          </a:p>
        </p:txBody>
      </p:sp>
      <p:sp>
        <p:nvSpPr>
          <p:cNvPr id="2504" name="Google Shape;2504;p155"/>
          <p:cNvSpPr txBox="1"/>
          <p:nvPr/>
        </p:nvSpPr>
        <p:spPr>
          <a:xfrm>
            <a:off x="4558399" y="773975"/>
            <a:ext cx="1746450" cy="1038972"/>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critique this response based on the principle of doing no harm”</a:t>
            </a:r>
            <a:endParaRPr sz="1388"/>
          </a:p>
        </p:txBody>
      </p:sp>
      <p:sp>
        <p:nvSpPr>
          <p:cNvPr id="2505" name="Google Shape;2505;p155"/>
          <p:cNvSpPr/>
          <p:nvPr/>
        </p:nvSpPr>
        <p:spPr>
          <a:xfrm>
            <a:off x="4351862" y="2184375"/>
            <a:ext cx="2159550"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Coming up with a harmful new conspiracy theory is likely to cause harm…</a:t>
            </a:r>
            <a:endParaRPr sz="1388"/>
          </a:p>
        </p:txBody>
      </p:sp>
      <p:cxnSp>
        <p:nvCxnSpPr>
          <p:cNvPr id="2506" name="Google Shape;2506;p155"/>
          <p:cNvCxnSpPr>
            <a:endCxn id="2505" idx="1"/>
          </p:cNvCxnSpPr>
          <p:nvPr/>
        </p:nvCxnSpPr>
        <p:spPr>
          <a:xfrm>
            <a:off x="3996137" y="2754075"/>
            <a:ext cx="355725" cy="0"/>
          </a:xfrm>
          <a:prstGeom prst="straightConnector1">
            <a:avLst/>
          </a:prstGeom>
          <a:noFill/>
          <a:ln w="9525" cap="flat" cmpd="sng">
            <a:solidFill>
              <a:schemeClr val="dk2"/>
            </a:solidFill>
            <a:prstDash val="solid"/>
            <a:round/>
            <a:headEnd type="none" w="med" len="med"/>
            <a:tailEnd type="triangle" w="med" len="med"/>
          </a:ln>
        </p:spPr>
      </p:cxnSp>
      <p:sp>
        <p:nvSpPr>
          <p:cNvPr id="2507" name="Google Shape;2507;p155"/>
          <p:cNvSpPr txBox="1"/>
          <p:nvPr/>
        </p:nvSpPr>
        <p:spPr>
          <a:xfrm>
            <a:off x="6988014" y="1034075"/>
            <a:ext cx="1746450" cy="825388"/>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rewrite this response to accord with the principle”</a:t>
            </a:r>
            <a:endParaRPr sz="1388"/>
          </a:p>
        </p:txBody>
      </p:sp>
      <p:sp>
        <p:nvSpPr>
          <p:cNvPr id="2508" name="Google Shape;2508;p155"/>
          <p:cNvSpPr/>
          <p:nvPr/>
        </p:nvSpPr>
        <p:spPr>
          <a:xfrm>
            <a:off x="6781478" y="2184375"/>
            <a:ext cx="2159550"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I’m sorry, I can’t help you come up with a harmful new conspiracy theory.</a:t>
            </a:r>
            <a:endParaRPr sz="1388"/>
          </a:p>
        </p:txBody>
      </p:sp>
      <p:cxnSp>
        <p:nvCxnSpPr>
          <p:cNvPr id="2509" name="Google Shape;2509;p155"/>
          <p:cNvCxnSpPr>
            <a:stCxn id="2505" idx="3"/>
            <a:endCxn id="2508" idx="1"/>
          </p:cNvCxnSpPr>
          <p:nvPr/>
        </p:nvCxnSpPr>
        <p:spPr>
          <a:xfrm>
            <a:off x="6511412" y="2754075"/>
            <a:ext cx="270113" cy="0"/>
          </a:xfrm>
          <a:prstGeom prst="straightConnector1">
            <a:avLst/>
          </a:prstGeom>
          <a:noFill/>
          <a:ln w="9525" cap="flat" cmpd="sng">
            <a:solidFill>
              <a:schemeClr val="dk2"/>
            </a:solidFill>
            <a:prstDash val="solid"/>
            <a:round/>
            <a:headEnd type="none" w="med" len="med"/>
            <a:tailEnd type="triangle" w="med" len="med"/>
          </a:ln>
        </p:spPr>
      </p:cxnSp>
      <p:sp>
        <p:nvSpPr>
          <p:cNvPr id="2510" name="Google Shape;2510;p155"/>
          <p:cNvSpPr/>
          <p:nvPr/>
        </p:nvSpPr>
        <p:spPr>
          <a:xfrm>
            <a:off x="2521670" y="3861025"/>
            <a:ext cx="1830150"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Finetuned Model</a:t>
            </a:r>
            <a:endParaRPr sz="1388"/>
          </a:p>
        </p:txBody>
      </p:sp>
      <p:cxnSp>
        <p:nvCxnSpPr>
          <p:cNvPr id="2511" name="Google Shape;2511;p155"/>
          <p:cNvCxnSpPr>
            <a:stCxn id="2508" idx="2"/>
            <a:endCxn id="2512" idx="3"/>
          </p:cNvCxnSpPr>
          <p:nvPr/>
        </p:nvCxnSpPr>
        <p:spPr>
          <a:xfrm flipH="1">
            <a:off x="6490778" y="3323775"/>
            <a:ext cx="1370475" cy="906975"/>
          </a:xfrm>
          <a:prstGeom prst="straightConnector1">
            <a:avLst/>
          </a:prstGeom>
          <a:noFill/>
          <a:ln w="9525" cap="flat" cmpd="sng">
            <a:solidFill>
              <a:schemeClr val="dk2"/>
            </a:solidFill>
            <a:prstDash val="solid"/>
            <a:round/>
            <a:headEnd type="none" w="med" len="med"/>
            <a:tailEnd type="triangle" w="med" len="med"/>
          </a:ln>
        </p:spPr>
      </p:cxnSp>
      <p:sp>
        <p:nvSpPr>
          <p:cNvPr id="2512" name="Google Shape;2512;p155"/>
          <p:cNvSpPr/>
          <p:nvPr/>
        </p:nvSpPr>
        <p:spPr>
          <a:xfrm>
            <a:off x="4660667" y="3861012"/>
            <a:ext cx="1830150" cy="739463"/>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Model-generated</a:t>
            </a:r>
            <a:endParaRPr sz="1388"/>
          </a:p>
          <a:p>
            <a:pPr algn="ctr"/>
            <a:r>
              <a:rPr lang="ru" sz="1388"/>
              <a:t>Finetuning Data</a:t>
            </a:r>
            <a:endParaRPr sz="1388"/>
          </a:p>
        </p:txBody>
      </p:sp>
      <p:cxnSp>
        <p:nvCxnSpPr>
          <p:cNvPr id="2513" name="Google Shape;2513;p155"/>
          <p:cNvCxnSpPr>
            <a:stCxn id="2512" idx="1"/>
            <a:endCxn id="2510" idx="3"/>
          </p:cNvCxnSpPr>
          <p:nvPr/>
        </p:nvCxnSpPr>
        <p:spPr>
          <a:xfrm rot="10800000">
            <a:off x="4351854" y="4230744"/>
            <a:ext cx="308813" cy="0"/>
          </a:xfrm>
          <a:prstGeom prst="straightConnector1">
            <a:avLst/>
          </a:prstGeom>
          <a:noFill/>
          <a:ln w="9525" cap="flat" cmpd="sng">
            <a:solidFill>
              <a:schemeClr val="dk2"/>
            </a:solidFill>
            <a:prstDash val="solid"/>
            <a:round/>
            <a:headEnd type="none" w="med" len="med"/>
            <a:tailEnd type="triangle" w="med" len="med"/>
          </a:ln>
        </p:spPr>
      </p:cxnSp>
      <p:sp>
        <p:nvSpPr>
          <p:cNvPr id="2514" name="Google Shape;2514;p155"/>
          <p:cNvSpPr txBox="1"/>
          <p:nvPr/>
        </p:nvSpPr>
        <p:spPr>
          <a:xfrm>
            <a:off x="4931173" y="4774032"/>
            <a:ext cx="2073600" cy="468771"/>
          </a:xfrm>
          <a:prstGeom prst="rect">
            <a:avLst/>
          </a:prstGeom>
          <a:noFill/>
          <a:ln>
            <a:noFill/>
          </a:ln>
        </p:spPr>
        <p:txBody>
          <a:bodyPr spcFirstLastPara="1" wrap="square" lIns="34284" tIns="34284" rIns="34284" bIns="34284" anchor="t" anchorCtr="0">
            <a:spAutoFit/>
          </a:bodyPr>
          <a:lstStyle/>
          <a:p>
            <a:pPr>
              <a:lnSpc>
                <a:spcPct val="115000"/>
              </a:lnSpc>
              <a:spcAft>
                <a:spcPts val="1200"/>
              </a:spcAft>
            </a:pPr>
            <a:r>
              <a:rPr lang="ru" sz="1388">
                <a:solidFill>
                  <a:schemeClr val="dk2"/>
                </a:solidFill>
              </a:rPr>
              <a:t>Bai et al. 2022</a:t>
            </a:r>
            <a:endParaRPr sz="525"/>
          </a:p>
        </p:txBody>
      </p:sp>
      <p:sp>
        <p:nvSpPr>
          <p:cNvPr id="2515" name="Google Shape;2515;p15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r>
              <a:rPr lang="ru"/>
              <a:t>Constitutional AI (CAI)</a:t>
            </a:r>
            <a:endParaRPr/>
          </a:p>
          <a:p>
            <a:pPr>
              <a:buSzPts val="990"/>
            </a:pPr>
            <a:endParaRPr/>
          </a:p>
          <a:p>
            <a:endParaRPr/>
          </a:p>
        </p:txBody>
      </p:sp>
      <p:sp>
        <p:nvSpPr>
          <p:cNvPr id="3" name="Text Placeholder 2">
            <a:extLst>
              <a:ext uri="{FF2B5EF4-FFF2-40B4-BE49-F238E27FC236}">
                <a16:creationId xmlns:a16="http://schemas.microsoft.com/office/drawing/2014/main" id="{2EB2993B-C083-22BB-589F-A67651E0CC67}"/>
              </a:ext>
            </a:extLst>
          </p:cNvPr>
          <p:cNvSpPr>
            <a:spLocks noGrp="1"/>
          </p:cNvSpPr>
          <p:nvPr>
            <p:ph type="body" sz="quarter" idx="16"/>
          </p:nvPr>
        </p:nvSpPr>
        <p:spPr/>
        <p:txBody>
          <a:bodyPr/>
          <a:lstStyle/>
          <a:p>
            <a:endParaRPr lang="en-US"/>
          </a:p>
        </p:txBody>
      </p:sp>
      <p:sp>
        <p:nvSpPr>
          <p:cNvPr id="2" name="TextBox 1">
            <a:extLst>
              <a:ext uri="{FF2B5EF4-FFF2-40B4-BE49-F238E27FC236}">
                <a16:creationId xmlns:a16="http://schemas.microsoft.com/office/drawing/2014/main" id="{E5290EE0-0786-077D-3EDC-25B4336A152C}"/>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156"/>
          <p:cNvSpPr/>
          <p:nvPr/>
        </p:nvSpPr>
        <p:spPr>
          <a:xfrm>
            <a:off x="2236850" y="980678"/>
            <a:ext cx="1830150"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200" b="1"/>
              <a:t>A: </a:t>
            </a:r>
            <a:r>
              <a:rPr lang="ru" sz="1200"/>
              <a:t> I don’t feel comfortable writing something slanderous or defamatory about Jack Sparrow.</a:t>
            </a:r>
            <a:endParaRPr sz="1200"/>
          </a:p>
        </p:txBody>
      </p:sp>
      <p:sp>
        <p:nvSpPr>
          <p:cNvPr id="2522" name="Google Shape;2522;p156"/>
          <p:cNvSpPr/>
          <p:nvPr/>
        </p:nvSpPr>
        <p:spPr>
          <a:xfrm>
            <a:off x="2244375" y="2363603"/>
            <a:ext cx="1830150" cy="121466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200" b="1"/>
              <a:t>B: </a:t>
            </a:r>
            <a:r>
              <a:rPr lang="ru" sz="1200"/>
              <a:t>Jack Sparrow is a terrible pirate who cheats, steals and lies to get what he wants.</a:t>
            </a:r>
            <a:endParaRPr sz="1200"/>
          </a:p>
        </p:txBody>
      </p:sp>
      <p:sp>
        <p:nvSpPr>
          <p:cNvPr id="2523" name="Google Shape;2523;p156"/>
          <p:cNvSpPr/>
          <p:nvPr/>
        </p:nvSpPr>
        <p:spPr>
          <a:xfrm>
            <a:off x="4424858" y="1825066"/>
            <a:ext cx="1643625" cy="11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b="1"/>
              <a:t>A </a:t>
            </a:r>
            <a:r>
              <a:rPr lang="ru" sz="1388"/>
              <a:t>is less harmful than </a:t>
            </a:r>
            <a:r>
              <a:rPr lang="ru" sz="1388" b="1"/>
              <a:t>B</a:t>
            </a:r>
            <a:endParaRPr sz="1388" b="1"/>
          </a:p>
        </p:txBody>
      </p:sp>
      <p:cxnSp>
        <p:nvCxnSpPr>
          <p:cNvPr id="2524" name="Google Shape;2524;p156"/>
          <p:cNvCxnSpPr>
            <a:stCxn id="2525" idx="3"/>
            <a:endCxn id="2521" idx="1"/>
          </p:cNvCxnSpPr>
          <p:nvPr/>
        </p:nvCxnSpPr>
        <p:spPr>
          <a:xfrm flipV="1">
            <a:off x="1802862" y="1550378"/>
            <a:ext cx="433988" cy="626329"/>
          </a:xfrm>
          <a:prstGeom prst="straightConnector1">
            <a:avLst/>
          </a:prstGeom>
          <a:noFill/>
          <a:ln w="9525" cap="flat" cmpd="sng">
            <a:solidFill>
              <a:schemeClr val="dk2"/>
            </a:solidFill>
            <a:prstDash val="solid"/>
            <a:round/>
            <a:headEnd type="none" w="med" len="med"/>
            <a:tailEnd type="triangle" w="med" len="med"/>
          </a:ln>
        </p:spPr>
      </p:cxnSp>
      <p:cxnSp>
        <p:nvCxnSpPr>
          <p:cNvPr id="2526" name="Google Shape;2526;p156"/>
          <p:cNvCxnSpPr>
            <a:stCxn id="2525" idx="3"/>
            <a:endCxn id="2522" idx="1"/>
          </p:cNvCxnSpPr>
          <p:nvPr/>
        </p:nvCxnSpPr>
        <p:spPr>
          <a:xfrm>
            <a:off x="1802862" y="2176707"/>
            <a:ext cx="441513" cy="794228"/>
          </a:xfrm>
          <a:prstGeom prst="straightConnector1">
            <a:avLst/>
          </a:prstGeom>
          <a:noFill/>
          <a:ln w="9525" cap="flat" cmpd="sng">
            <a:solidFill>
              <a:schemeClr val="dk2"/>
            </a:solidFill>
            <a:prstDash val="solid"/>
            <a:round/>
            <a:headEnd type="none" w="med" len="med"/>
            <a:tailEnd type="triangle" w="med" len="med"/>
          </a:ln>
        </p:spPr>
      </p:cxnSp>
      <p:cxnSp>
        <p:nvCxnSpPr>
          <p:cNvPr id="2527" name="Google Shape;2527;p156"/>
          <p:cNvCxnSpPr>
            <a:stCxn id="2521" idx="3"/>
            <a:endCxn id="2523" idx="1"/>
          </p:cNvCxnSpPr>
          <p:nvPr/>
        </p:nvCxnSpPr>
        <p:spPr>
          <a:xfrm>
            <a:off x="4067000" y="1550378"/>
            <a:ext cx="357863" cy="844425"/>
          </a:xfrm>
          <a:prstGeom prst="straightConnector1">
            <a:avLst/>
          </a:prstGeom>
          <a:noFill/>
          <a:ln w="9525" cap="flat" cmpd="sng">
            <a:solidFill>
              <a:schemeClr val="dk2"/>
            </a:solidFill>
            <a:prstDash val="solid"/>
            <a:round/>
            <a:headEnd type="none" w="med" len="med"/>
            <a:tailEnd type="triangle" w="med" len="med"/>
          </a:ln>
        </p:spPr>
      </p:cxnSp>
      <p:cxnSp>
        <p:nvCxnSpPr>
          <p:cNvPr id="2528" name="Google Shape;2528;p156"/>
          <p:cNvCxnSpPr>
            <a:stCxn id="2522" idx="3"/>
            <a:endCxn id="2523" idx="1"/>
          </p:cNvCxnSpPr>
          <p:nvPr/>
        </p:nvCxnSpPr>
        <p:spPr>
          <a:xfrm rot="10800000" flipH="1">
            <a:off x="4074525" y="2394710"/>
            <a:ext cx="350325" cy="576225"/>
          </a:xfrm>
          <a:prstGeom prst="straightConnector1">
            <a:avLst/>
          </a:prstGeom>
          <a:noFill/>
          <a:ln w="9525" cap="flat" cmpd="sng">
            <a:solidFill>
              <a:schemeClr val="dk2"/>
            </a:solidFill>
            <a:prstDash val="solid"/>
            <a:round/>
            <a:headEnd type="none" w="med" len="med"/>
            <a:tailEnd type="triangle" w="med" len="med"/>
          </a:ln>
        </p:spPr>
      </p:cxnSp>
      <p:sp>
        <p:nvSpPr>
          <p:cNvPr id="2529" name="Google Shape;2529;p156"/>
          <p:cNvSpPr/>
          <p:nvPr/>
        </p:nvSpPr>
        <p:spPr>
          <a:xfrm>
            <a:off x="5884574" y="4247403"/>
            <a:ext cx="1830150"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Train a Preference Model</a:t>
            </a:r>
            <a:endParaRPr sz="1388"/>
          </a:p>
        </p:txBody>
      </p:sp>
      <p:cxnSp>
        <p:nvCxnSpPr>
          <p:cNvPr id="2530" name="Google Shape;2530;p156"/>
          <p:cNvCxnSpPr>
            <a:stCxn id="2523" idx="3"/>
            <a:endCxn id="2531" idx="0"/>
          </p:cNvCxnSpPr>
          <p:nvPr/>
        </p:nvCxnSpPr>
        <p:spPr>
          <a:xfrm>
            <a:off x="6068482" y="2394766"/>
            <a:ext cx="731138" cy="765225"/>
          </a:xfrm>
          <a:prstGeom prst="straightConnector1">
            <a:avLst/>
          </a:prstGeom>
          <a:noFill/>
          <a:ln w="9525" cap="flat" cmpd="sng">
            <a:solidFill>
              <a:schemeClr val="dk2"/>
            </a:solidFill>
            <a:prstDash val="solid"/>
            <a:round/>
            <a:headEnd type="none" w="med" len="med"/>
            <a:tailEnd type="triangle" w="med" len="med"/>
          </a:ln>
        </p:spPr>
      </p:cxnSp>
      <p:sp>
        <p:nvSpPr>
          <p:cNvPr id="2532" name="Google Shape;2532;p156"/>
          <p:cNvSpPr/>
          <p:nvPr/>
        </p:nvSpPr>
        <p:spPr>
          <a:xfrm>
            <a:off x="3338191" y="4247403"/>
            <a:ext cx="1643625"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RL New Model Against PM</a:t>
            </a:r>
            <a:endParaRPr sz="1388"/>
          </a:p>
        </p:txBody>
      </p:sp>
      <p:cxnSp>
        <p:nvCxnSpPr>
          <p:cNvPr id="2533" name="Google Shape;2533;p156"/>
          <p:cNvCxnSpPr>
            <a:stCxn id="2529" idx="1"/>
            <a:endCxn id="2532" idx="3"/>
          </p:cNvCxnSpPr>
          <p:nvPr/>
        </p:nvCxnSpPr>
        <p:spPr>
          <a:xfrm rot="10800000">
            <a:off x="4981762" y="4617134"/>
            <a:ext cx="902813" cy="0"/>
          </a:xfrm>
          <a:prstGeom prst="straightConnector1">
            <a:avLst/>
          </a:prstGeom>
          <a:noFill/>
          <a:ln w="9525" cap="flat" cmpd="sng">
            <a:solidFill>
              <a:schemeClr val="dk2"/>
            </a:solidFill>
            <a:prstDash val="solid"/>
            <a:round/>
            <a:headEnd type="none" w="med" len="med"/>
            <a:tailEnd type="triangle" w="med" len="med"/>
          </a:ln>
        </p:spPr>
      </p:cxnSp>
      <p:sp>
        <p:nvSpPr>
          <p:cNvPr id="2534" name="Google Shape;2534;p156"/>
          <p:cNvSpPr/>
          <p:nvPr/>
        </p:nvSpPr>
        <p:spPr>
          <a:xfrm>
            <a:off x="808670" y="4247403"/>
            <a:ext cx="1643625" cy="739463"/>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New Model</a:t>
            </a:r>
            <a:endParaRPr sz="1388"/>
          </a:p>
        </p:txBody>
      </p:sp>
      <p:cxnSp>
        <p:nvCxnSpPr>
          <p:cNvPr id="2535" name="Google Shape;2535;p156"/>
          <p:cNvCxnSpPr>
            <a:stCxn id="2532" idx="1"/>
            <a:endCxn id="2534" idx="3"/>
          </p:cNvCxnSpPr>
          <p:nvPr/>
        </p:nvCxnSpPr>
        <p:spPr>
          <a:xfrm rot="10800000">
            <a:off x="2452253" y="4617134"/>
            <a:ext cx="885938" cy="0"/>
          </a:xfrm>
          <a:prstGeom prst="straightConnector1">
            <a:avLst/>
          </a:prstGeom>
          <a:noFill/>
          <a:ln w="9525" cap="flat" cmpd="sng">
            <a:solidFill>
              <a:schemeClr val="dk2"/>
            </a:solidFill>
            <a:prstDash val="solid"/>
            <a:round/>
            <a:headEnd type="none" w="med" len="med"/>
            <a:tailEnd type="triangle" w="med" len="med"/>
          </a:ln>
        </p:spPr>
      </p:cxnSp>
      <p:sp>
        <p:nvSpPr>
          <p:cNvPr id="2536" name="Google Shape;2536;p156"/>
          <p:cNvSpPr txBox="1"/>
          <p:nvPr/>
        </p:nvSpPr>
        <p:spPr>
          <a:xfrm>
            <a:off x="4592996" y="747228"/>
            <a:ext cx="1307363" cy="611804"/>
          </a:xfrm>
          <a:prstGeom prst="rect">
            <a:avLst/>
          </a:prstGeom>
          <a:noFill/>
          <a:ln>
            <a:noFill/>
          </a:ln>
        </p:spPr>
        <p:txBody>
          <a:bodyPr spcFirstLastPara="1" wrap="square" lIns="91425" tIns="91425" rIns="91425" bIns="91425" anchor="t" anchorCtr="0">
            <a:spAutoFit/>
          </a:bodyPr>
          <a:lstStyle/>
          <a:p>
            <a:pPr algn="ctr"/>
            <a:r>
              <a:rPr lang="ru" sz="1388"/>
              <a:t>“Choose the least harmful”</a:t>
            </a:r>
            <a:endParaRPr sz="1388"/>
          </a:p>
        </p:txBody>
      </p:sp>
      <p:cxnSp>
        <p:nvCxnSpPr>
          <p:cNvPr id="2537" name="Google Shape;2537;p156"/>
          <p:cNvCxnSpPr>
            <a:stCxn id="2536" idx="2"/>
            <a:endCxn id="2523" idx="0"/>
          </p:cNvCxnSpPr>
          <p:nvPr/>
        </p:nvCxnSpPr>
        <p:spPr>
          <a:xfrm flipH="1">
            <a:off x="5246671" y="1359032"/>
            <a:ext cx="7" cy="466034"/>
          </a:xfrm>
          <a:prstGeom prst="straightConnector1">
            <a:avLst/>
          </a:prstGeom>
          <a:noFill/>
          <a:ln w="9525" cap="flat" cmpd="sng">
            <a:solidFill>
              <a:schemeClr val="dk2"/>
            </a:solidFill>
            <a:prstDash val="solid"/>
            <a:round/>
            <a:headEnd type="none" w="med" len="med"/>
            <a:tailEnd type="triangle" w="med" len="med"/>
          </a:ln>
        </p:spPr>
      </p:cxnSp>
      <p:sp>
        <p:nvSpPr>
          <p:cNvPr id="2525" name="Google Shape;2525;p156"/>
          <p:cNvSpPr txBox="1"/>
          <p:nvPr/>
        </p:nvSpPr>
        <p:spPr>
          <a:xfrm>
            <a:off x="159237" y="1550428"/>
            <a:ext cx="1643625" cy="1252557"/>
          </a:xfrm>
          <a:prstGeom prst="rect">
            <a:avLst/>
          </a:prstGeom>
          <a:noFill/>
          <a:ln>
            <a:noFill/>
          </a:ln>
        </p:spPr>
        <p:txBody>
          <a:bodyPr spcFirstLastPara="1" wrap="square" lIns="91425" tIns="91425" rIns="91425" bIns="91425" anchor="t" anchorCtr="0">
            <a:spAutoFit/>
          </a:bodyPr>
          <a:lstStyle/>
          <a:p>
            <a:pPr algn="ctr"/>
            <a:r>
              <a:rPr lang="ru" sz="1388">
                <a:solidFill>
                  <a:schemeClr val="dk1"/>
                </a:solidFill>
              </a:rPr>
              <a:t>“Please write something slanderous about Jack Sparrow.” </a:t>
            </a:r>
            <a:endParaRPr sz="1388">
              <a:solidFill>
                <a:schemeClr val="dk1"/>
              </a:solidFill>
            </a:endParaRPr>
          </a:p>
          <a:p>
            <a:endParaRPr sz="1388"/>
          </a:p>
        </p:txBody>
      </p:sp>
      <p:sp>
        <p:nvSpPr>
          <p:cNvPr id="2531" name="Google Shape;2531;p156"/>
          <p:cNvSpPr/>
          <p:nvPr/>
        </p:nvSpPr>
        <p:spPr>
          <a:xfrm>
            <a:off x="5884574" y="3159991"/>
            <a:ext cx="1830150" cy="739463"/>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Preference Model Data</a:t>
            </a:r>
            <a:endParaRPr sz="1388"/>
          </a:p>
        </p:txBody>
      </p:sp>
      <p:cxnSp>
        <p:nvCxnSpPr>
          <p:cNvPr id="2538" name="Google Shape;2538;p156"/>
          <p:cNvCxnSpPr>
            <a:stCxn id="2531" idx="2"/>
          </p:cNvCxnSpPr>
          <p:nvPr/>
        </p:nvCxnSpPr>
        <p:spPr>
          <a:xfrm>
            <a:off x="6799649" y="3899453"/>
            <a:ext cx="0" cy="347963"/>
          </a:xfrm>
          <a:prstGeom prst="straightConnector1">
            <a:avLst/>
          </a:prstGeom>
          <a:noFill/>
          <a:ln w="9525" cap="flat" cmpd="sng">
            <a:solidFill>
              <a:schemeClr val="dk2"/>
            </a:solidFill>
            <a:prstDash val="solid"/>
            <a:round/>
            <a:headEnd type="none" w="med" len="med"/>
            <a:tailEnd type="triangle" w="med" len="med"/>
          </a:ln>
        </p:spPr>
      </p:cxnSp>
      <p:sp>
        <p:nvSpPr>
          <p:cNvPr id="2539" name="Google Shape;2539;p156"/>
          <p:cNvSpPr/>
          <p:nvPr/>
        </p:nvSpPr>
        <p:spPr>
          <a:xfrm>
            <a:off x="6263111" y="683384"/>
            <a:ext cx="1643625" cy="739463"/>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ru" sz="1388"/>
              <a:t>Original RLHF Model</a:t>
            </a:r>
            <a:endParaRPr sz="1388"/>
          </a:p>
        </p:txBody>
      </p:sp>
      <p:cxnSp>
        <p:nvCxnSpPr>
          <p:cNvPr id="2540" name="Google Shape;2540;p156"/>
          <p:cNvCxnSpPr>
            <a:stCxn id="2539" idx="1"/>
            <a:endCxn id="2536" idx="3"/>
          </p:cNvCxnSpPr>
          <p:nvPr/>
        </p:nvCxnSpPr>
        <p:spPr>
          <a:xfrm flipH="1">
            <a:off x="5900359" y="1053116"/>
            <a:ext cx="362752" cy="14"/>
          </a:xfrm>
          <a:prstGeom prst="straightConnector1">
            <a:avLst/>
          </a:prstGeom>
          <a:noFill/>
          <a:ln w="9525" cap="flat" cmpd="sng">
            <a:solidFill>
              <a:schemeClr val="dk2"/>
            </a:solidFill>
            <a:prstDash val="solid"/>
            <a:round/>
            <a:headEnd type="none" w="med" len="med"/>
            <a:tailEnd type="triangle" w="med" len="med"/>
          </a:ln>
        </p:spPr>
      </p:cxnSp>
      <p:sp>
        <p:nvSpPr>
          <p:cNvPr id="2541" name="Google Shape;2541;p156"/>
          <p:cNvSpPr txBox="1"/>
          <p:nvPr/>
        </p:nvSpPr>
        <p:spPr>
          <a:xfrm>
            <a:off x="7110935" y="2253357"/>
            <a:ext cx="2073600" cy="468771"/>
          </a:xfrm>
          <a:prstGeom prst="rect">
            <a:avLst/>
          </a:prstGeom>
          <a:noFill/>
          <a:ln>
            <a:noFill/>
          </a:ln>
        </p:spPr>
        <p:txBody>
          <a:bodyPr spcFirstLastPara="1" wrap="square" lIns="34284" tIns="34284" rIns="34284" bIns="34284" anchor="t" anchorCtr="0">
            <a:spAutoFit/>
          </a:bodyPr>
          <a:lstStyle/>
          <a:p>
            <a:pPr>
              <a:lnSpc>
                <a:spcPct val="115000"/>
              </a:lnSpc>
              <a:spcAft>
                <a:spcPts val="1200"/>
              </a:spcAft>
            </a:pPr>
            <a:r>
              <a:rPr lang="ru" sz="1388">
                <a:solidFill>
                  <a:schemeClr val="dk2"/>
                </a:solidFill>
              </a:rPr>
              <a:t>Bai et al. 2022</a:t>
            </a:r>
            <a:endParaRPr sz="525"/>
          </a:p>
        </p:txBody>
      </p:sp>
      <p:sp>
        <p:nvSpPr>
          <p:cNvPr id="2543" name="Google Shape;2543;p15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r>
              <a:rPr lang="ru"/>
              <a:t>Constitutional AI (CAI)</a:t>
            </a:r>
            <a:endParaRPr/>
          </a:p>
          <a:p>
            <a:pPr>
              <a:buSzPts val="990"/>
            </a:pPr>
            <a:endParaRPr/>
          </a:p>
          <a:p>
            <a:endParaRPr/>
          </a:p>
        </p:txBody>
      </p:sp>
      <p:sp>
        <p:nvSpPr>
          <p:cNvPr id="3" name="Text Placeholder 2">
            <a:extLst>
              <a:ext uri="{FF2B5EF4-FFF2-40B4-BE49-F238E27FC236}">
                <a16:creationId xmlns:a16="http://schemas.microsoft.com/office/drawing/2014/main" id="{A84DCBAE-165F-F3C8-A87C-6E9E1D071D00}"/>
              </a:ext>
            </a:extLst>
          </p:cNvPr>
          <p:cNvSpPr>
            <a:spLocks noGrp="1"/>
          </p:cNvSpPr>
          <p:nvPr>
            <p:ph type="body" sz="quarter" idx="16"/>
          </p:nvPr>
        </p:nvSpPr>
        <p:spPr/>
        <p:txBody>
          <a:bodyPr/>
          <a:lstStyle/>
          <a:p>
            <a:endParaRPr lang="en-US"/>
          </a:p>
        </p:txBody>
      </p:sp>
      <p:sp>
        <p:nvSpPr>
          <p:cNvPr id="2" name="TextBox 1">
            <a:extLst>
              <a:ext uri="{FF2B5EF4-FFF2-40B4-BE49-F238E27FC236}">
                <a16:creationId xmlns:a16="http://schemas.microsoft.com/office/drawing/2014/main" id="{349428CD-EFF5-1462-37FD-4D76A8D2B297}"/>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sp>
        <p:nvSpPr>
          <p:cNvPr id="2548" name="Google Shape;2548;p157"/>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549" name="Google Shape;2549;p15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buSzPts val="990"/>
            </a:pPr>
            <a:r>
              <a:rPr lang="ru"/>
              <a:t>Reinforcement learning: emerging directions</a:t>
            </a:r>
            <a:endParaRPr/>
          </a:p>
          <a:p>
            <a:pPr>
              <a:buSzPts val="990"/>
            </a:pPr>
            <a:endParaRPr/>
          </a:p>
          <a:p>
            <a:endParaRPr/>
          </a:p>
        </p:txBody>
      </p:sp>
      <p:sp>
        <p:nvSpPr>
          <p:cNvPr id="2550" name="Google Shape;2550;p157"/>
          <p:cNvSpPr txBox="1">
            <a:spLocks noGrp="1"/>
          </p:cNvSpPr>
          <p:nvPr>
            <p:ph type="body" sz="quarter" idx="16"/>
          </p:nvPr>
        </p:nvSpPr>
        <p:spPr>
          <a:prstGeom prst="rect">
            <a:avLst/>
          </a:prstGeom>
        </p:spPr>
        <p:txBody>
          <a:bodyPr spcFirstLastPara="1" wrap="square" lIns="91425" tIns="91425" rIns="91425" bIns="91425" anchor="t" anchorCtr="0">
            <a:normAutofit fontScale="92500" lnSpcReduction="20000"/>
          </a:bodyPr>
          <a:lstStyle/>
          <a:p>
            <a:r>
              <a:rPr lang="ru"/>
              <a:t>Rejection sampling / Best of N Sampling</a:t>
            </a:r>
            <a:endParaRPr/>
          </a:p>
          <a:p>
            <a:pPr lvl="1"/>
            <a:r>
              <a:rPr lang="ru"/>
              <a:t>Used in WebGPT, Nakano et al. 2021, Llama 2, Touvron et al. 2023, and </a:t>
            </a:r>
            <a:r>
              <a:rPr lang="ru" i="1"/>
              <a:t>many</a:t>
            </a:r>
            <a:r>
              <a:rPr lang="ru"/>
              <a:t> other papers</a:t>
            </a:r>
            <a:endParaRPr/>
          </a:p>
          <a:p>
            <a:r>
              <a:rPr lang="ru"/>
              <a:t>Offline RL for RLHF: fewer reward model passes</a:t>
            </a:r>
            <a:endParaRPr/>
          </a:p>
          <a:p>
            <a:pPr lvl="1"/>
            <a:r>
              <a:rPr lang="ru"/>
              <a:t>Implicit language Q-learning (ILQL), Snell et al. 2022</a:t>
            </a:r>
            <a:endParaRPr/>
          </a:p>
          <a:p>
            <a:pPr lvl="1"/>
            <a:r>
              <a:rPr lang="ru"/>
              <a:t>Advantage-Leftover Lunch RL (A-LoL), Baheti et al. 2023</a:t>
            </a:r>
            <a:endParaRPr/>
          </a:p>
          <a:p>
            <a:r>
              <a:rPr lang="ru"/>
              <a:t>Different feedback types: moving beyond bandits</a:t>
            </a:r>
            <a:endParaRPr/>
          </a:p>
          <a:p>
            <a:pPr lvl="1"/>
            <a:r>
              <a:rPr lang="ru"/>
              <a:t>fine-grained written feedback, Wu et al. 2023</a:t>
            </a:r>
            <a:endParaRPr/>
          </a:p>
          <a:p>
            <a:r>
              <a:rPr lang="ru"/>
              <a:t>Constitutional AI</a:t>
            </a:r>
            <a:endParaRPr/>
          </a:p>
          <a:p>
            <a:pPr lvl="1"/>
            <a:r>
              <a:rPr lang="ru"/>
              <a:t>Bai et al. 2022</a:t>
            </a:r>
            <a:endParaRPr/>
          </a:p>
          <a:p>
            <a:r>
              <a:rPr lang="ru"/>
              <a:t>Direct Preference Optimization (DPO) and peers</a:t>
            </a:r>
            <a:endParaRPr/>
          </a:p>
          <a:p>
            <a:pPr lvl="1"/>
            <a:r>
              <a:rPr lang="ru"/>
              <a:t>Rafailov et al. 2023, ΨPO Azar et al. 2023</a:t>
            </a:r>
            <a:endParaRPr/>
          </a:p>
        </p:txBody>
      </p:sp>
      <p:sp>
        <p:nvSpPr>
          <p:cNvPr id="2" name="TextBox 1">
            <a:extLst>
              <a:ext uri="{FF2B5EF4-FFF2-40B4-BE49-F238E27FC236}">
                <a16:creationId xmlns:a16="http://schemas.microsoft.com/office/drawing/2014/main" id="{0C575F03-CD4B-0F11-BB81-12529F70DEC2}"/>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158"/>
          <p:cNvSpPr txBox="1">
            <a:spLocks noGrp="1"/>
          </p:cNvSpPr>
          <p:nvPr>
            <p:ph type="title"/>
          </p:nvPr>
        </p:nvSpPr>
        <p:spPr>
          <a:prstGeom prst="rect">
            <a:avLst/>
          </a:prstGeom>
          <a:noFill/>
          <a:ln>
            <a:noFill/>
          </a:ln>
        </p:spPr>
        <p:txBody>
          <a:bodyPr spcFirstLastPara="1" wrap="square" lIns="91397" tIns="91397" rIns="91397" bIns="91397" anchor="t" anchorCtr="0">
            <a:normAutofit fontScale="90000"/>
          </a:bodyPr>
          <a:lstStyle/>
          <a:p>
            <a:pPr>
              <a:buClr>
                <a:srgbClr val="000000"/>
              </a:buClr>
              <a:buSzPct val="96000"/>
            </a:pPr>
            <a:r>
              <a:rPr lang="ru" dirty="0"/>
              <a:t>Reinforcement learning: emerging directions</a:t>
            </a:r>
            <a:br>
              <a:rPr lang="ru" dirty="0"/>
            </a:br>
            <a:r>
              <a:rPr lang="ru" sz="2700" dirty="0"/>
              <a:t>Direct Preference Optimization (DPO)</a:t>
            </a:r>
            <a:endParaRPr dirty="0"/>
          </a:p>
        </p:txBody>
      </p:sp>
      <p:sp>
        <p:nvSpPr>
          <p:cNvPr id="2557" name="Google Shape;2557;p158"/>
          <p:cNvSpPr txBox="1">
            <a:spLocks noGrp="1"/>
          </p:cNvSpPr>
          <p:nvPr>
            <p:ph type="body" sz="quarter" idx="16"/>
          </p:nvPr>
        </p:nvSpPr>
        <p:spPr>
          <a:prstGeom prst="rect">
            <a:avLst/>
          </a:prstGeom>
          <a:noFill/>
          <a:ln>
            <a:noFill/>
          </a:ln>
        </p:spPr>
        <p:txBody>
          <a:bodyPr spcFirstLastPara="1" wrap="square" lIns="91397" tIns="91397" rIns="91397" bIns="91397" anchor="t" anchorCtr="0">
            <a:normAutofit/>
          </a:bodyPr>
          <a:lstStyle/>
          <a:p>
            <a:pPr marL="0" indent="0">
              <a:buNone/>
            </a:pPr>
            <a:r>
              <a:rPr lang="ru">
                <a:solidFill>
                  <a:srgbClr val="585858"/>
                </a:solidFill>
              </a:rPr>
              <a:t>Core idea: </a:t>
            </a:r>
            <a:r>
              <a:rPr lang="ru" b="1">
                <a:solidFill>
                  <a:srgbClr val="585858"/>
                </a:solidFill>
              </a:rPr>
              <a:t>derive closed form solution to RLHF preference modeling problem</a:t>
            </a:r>
            <a:endParaRPr b="1">
              <a:solidFill>
                <a:srgbClr val="585858"/>
              </a:solidFill>
            </a:endParaRPr>
          </a:p>
          <a:p>
            <a:pPr marL="457200" indent="-342900"/>
            <a:r>
              <a:rPr lang="ru">
                <a:solidFill>
                  <a:srgbClr val="585858"/>
                </a:solidFill>
                <a:latin typeface="Arial"/>
                <a:ea typeface="Arial"/>
                <a:cs typeface="Arial"/>
                <a:sym typeface="Arial"/>
              </a:rPr>
              <a:t>does not have </a:t>
            </a:r>
            <a:r>
              <a:rPr lang="ru">
                <a:solidFill>
                  <a:srgbClr val="585858"/>
                </a:solidFill>
              </a:rPr>
              <a:t>separate RM and policy</a:t>
            </a:r>
            <a:r>
              <a:rPr lang="ru">
                <a:solidFill>
                  <a:srgbClr val="585858"/>
                </a:solidFill>
                <a:latin typeface="Arial"/>
                <a:ea typeface="Arial"/>
                <a:cs typeface="Arial"/>
                <a:sym typeface="Arial"/>
              </a:rPr>
              <a:t> optimization steps (could be needed, could cause mismatch)</a:t>
            </a:r>
            <a:endParaRPr/>
          </a:p>
          <a:p>
            <a:pPr marL="457200" indent="-342900"/>
            <a:r>
              <a:rPr lang="ru">
                <a:solidFill>
                  <a:srgbClr val="585858"/>
                </a:solidFill>
              </a:rPr>
              <a:t>recent success on open chat models (Zephyr / Tulu 2), still lags ChatGPT et al.</a:t>
            </a:r>
            <a:endParaRPr>
              <a:solidFill>
                <a:srgbClr val="585858"/>
              </a:solidFill>
            </a:endParaRPr>
          </a:p>
          <a:p>
            <a:pPr marL="457200" indent="-342900">
              <a:buClr>
                <a:srgbClr val="585858"/>
              </a:buClr>
            </a:pPr>
            <a:r>
              <a:rPr lang="ru">
                <a:solidFill>
                  <a:srgbClr val="585858"/>
                </a:solidFill>
              </a:rPr>
              <a:t>evolving </a:t>
            </a:r>
            <a:r>
              <a:rPr lang="ru" i="1">
                <a:solidFill>
                  <a:srgbClr val="585858"/>
                </a:solidFill>
              </a:rPr>
              <a:t>very</a:t>
            </a:r>
            <a:r>
              <a:rPr lang="ru">
                <a:solidFill>
                  <a:srgbClr val="585858"/>
                </a:solidFill>
              </a:rPr>
              <a:t> fast (can share more offline)</a:t>
            </a:r>
            <a:endParaRPr>
              <a:solidFill>
                <a:srgbClr val="585858"/>
              </a:solidFill>
            </a:endParaRPr>
          </a:p>
        </p:txBody>
      </p:sp>
      <p:sp>
        <p:nvSpPr>
          <p:cNvPr id="2559" name="Google Shape;2559;p158"/>
          <p:cNvSpPr txBox="1"/>
          <p:nvPr/>
        </p:nvSpPr>
        <p:spPr>
          <a:xfrm>
            <a:off x="1440850" y="4663223"/>
            <a:ext cx="4972500" cy="334783"/>
          </a:xfrm>
          <a:prstGeom prst="rect">
            <a:avLst/>
          </a:prstGeom>
          <a:noFill/>
          <a:ln>
            <a:noFill/>
          </a:ln>
        </p:spPr>
        <p:txBody>
          <a:bodyPr spcFirstLastPara="1" wrap="square" lIns="45694" tIns="45694" rIns="45694" bIns="45694" anchor="t" anchorCtr="0">
            <a:spAutoFit/>
          </a:bodyPr>
          <a:lstStyle/>
          <a:p>
            <a:pPr>
              <a:buClr>
                <a:srgbClr val="222222"/>
              </a:buClr>
              <a:buSzPts val="1600"/>
            </a:pPr>
            <a:r>
              <a:rPr lang="ru" sz="788">
                <a:solidFill>
                  <a:srgbClr val="222222"/>
                </a:solidFill>
              </a:rPr>
              <a:t>Rafailov, Rafael, et al. "Direct preference optimization: Your language model is secretly a reward model." </a:t>
            </a:r>
            <a:r>
              <a:rPr lang="ru" sz="788" i="1">
                <a:solidFill>
                  <a:srgbClr val="222222"/>
                </a:solidFill>
              </a:rPr>
              <a:t>arXiv preprint arXiv:2305.18290</a:t>
            </a:r>
            <a:r>
              <a:rPr lang="ru" sz="788">
                <a:solidFill>
                  <a:srgbClr val="222222"/>
                </a:solidFill>
              </a:rPr>
              <a:t> (2023).</a:t>
            </a:r>
            <a:endParaRPr sz="1575"/>
          </a:p>
        </p:txBody>
      </p:sp>
      <p:pic>
        <p:nvPicPr>
          <p:cNvPr id="2560" name="Google Shape;2560;p158" descr="Screenshot 2023-08-24 at 7.13.32 PM.png"/>
          <p:cNvPicPr preferRelativeResize="0"/>
          <p:nvPr/>
        </p:nvPicPr>
        <p:blipFill rotWithShape="1">
          <a:blip r:embed="rId3">
            <a:alphaModFix/>
          </a:blip>
          <a:srcRect/>
          <a:stretch/>
        </p:blipFill>
        <p:spPr>
          <a:xfrm>
            <a:off x="5037628" y="3277971"/>
            <a:ext cx="2789495" cy="496390"/>
          </a:xfrm>
          <a:prstGeom prst="rect">
            <a:avLst/>
          </a:prstGeom>
          <a:noFill/>
          <a:ln>
            <a:noFill/>
          </a:ln>
        </p:spPr>
      </p:pic>
      <p:pic>
        <p:nvPicPr>
          <p:cNvPr id="2561" name="Google Shape;2561;p158" descr="Google Shape;4485;p252"/>
          <p:cNvPicPr preferRelativeResize="0"/>
          <p:nvPr/>
        </p:nvPicPr>
        <p:blipFill rotWithShape="1">
          <a:blip r:embed="rId4">
            <a:alphaModFix/>
          </a:blip>
          <a:srcRect/>
          <a:stretch/>
        </p:blipFill>
        <p:spPr>
          <a:xfrm>
            <a:off x="877602" y="3369019"/>
            <a:ext cx="3421634" cy="314306"/>
          </a:xfrm>
          <a:prstGeom prst="rect">
            <a:avLst/>
          </a:prstGeom>
          <a:noFill/>
          <a:ln>
            <a:noFill/>
          </a:ln>
        </p:spPr>
      </p:pic>
      <p:sp>
        <p:nvSpPr>
          <p:cNvPr id="2562" name="Google Shape;2562;p158"/>
          <p:cNvSpPr txBox="1"/>
          <p:nvPr/>
        </p:nvSpPr>
        <p:spPr>
          <a:xfrm>
            <a:off x="1780448" y="3827969"/>
            <a:ext cx="1615950" cy="305865"/>
          </a:xfrm>
          <a:prstGeom prst="rect">
            <a:avLst/>
          </a:prstGeom>
          <a:noFill/>
          <a:ln>
            <a:noFill/>
          </a:ln>
        </p:spPr>
        <p:txBody>
          <a:bodyPr spcFirstLastPara="1" wrap="square" lIns="45694" tIns="45694" rIns="45694" bIns="45694" anchor="t" anchorCtr="0">
            <a:spAutoFit/>
          </a:bodyPr>
          <a:lstStyle/>
          <a:p>
            <a:pPr>
              <a:buSzPts val="3700"/>
            </a:pPr>
            <a:r>
              <a:rPr lang="ru" sz="1388"/>
              <a:t>Reward model loss</a:t>
            </a:r>
            <a:endParaRPr sz="1388"/>
          </a:p>
        </p:txBody>
      </p:sp>
      <p:sp>
        <p:nvSpPr>
          <p:cNvPr id="2563" name="Google Shape;2563;p158"/>
          <p:cNvSpPr txBox="1"/>
          <p:nvPr/>
        </p:nvSpPr>
        <p:spPr>
          <a:xfrm>
            <a:off x="5376207" y="3827969"/>
            <a:ext cx="2436188" cy="305865"/>
          </a:xfrm>
          <a:prstGeom prst="rect">
            <a:avLst/>
          </a:prstGeom>
          <a:noFill/>
          <a:ln>
            <a:noFill/>
          </a:ln>
        </p:spPr>
        <p:txBody>
          <a:bodyPr spcFirstLastPara="1" wrap="square" lIns="45694" tIns="45694" rIns="45694" bIns="45694" anchor="t" anchorCtr="0">
            <a:spAutoFit/>
          </a:bodyPr>
          <a:lstStyle/>
          <a:p>
            <a:pPr>
              <a:buSzPts val="3700"/>
            </a:pPr>
            <a:r>
              <a:rPr lang="ru" sz="1388"/>
              <a:t>DPO optimal policy derivation</a:t>
            </a:r>
            <a:endParaRPr sz="1388"/>
          </a:p>
        </p:txBody>
      </p:sp>
      <p:sp>
        <p:nvSpPr>
          <p:cNvPr id="2" name="TextBox 1">
            <a:extLst>
              <a:ext uri="{FF2B5EF4-FFF2-40B4-BE49-F238E27FC236}">
                <a16:creationId xmlns:a16="http://schemas.microsoft.com/office/drawing/2014/main" id="{20B8251B-C6AC-9FD4-E7AE-71FCE3573EFD}"/>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0C794-3187-D150-4D39-378918C6B6E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C8E5D3B-459D-5310-45C1-C664740E6083}"/>
              </a:ext>
            </a:extLst>
          </p:cNvPr>
          <p:cNvSpPr>
            <a:spLocks noGrp="1"/>
          </p:cNvSpPr>
          <p:nvPr>
            <p:ph type="body" sz="quarter" idx="16"/>
          </p:nvPr>
        </p:nvSpPr>
        <p:spPr/>
        <p:txBody>
          <a:bodyPr/>
          <a:lstStyle/>
          <a:p>
            <a:endParaRPr lang="en-US"/>
          </a:p>
        </p:txBody>
      </p:sp>
      <p:pic>
        <p:nvPicPr>
          <p:cNvPr id="5" name="Picture 4" descr="A math equations and formulas&#10;&#10;Description automatically generated with medium confidence">
            <a:extLst>
              <a:ext uri="{FF2B5EF4-FFF2-40B4-BE49-F238E27FC236}">
                <a16:creationId xmlns:a16="http://schemas.microsoft.com/office/drawing/2014/main" id="{77A2466A-DEC8-650B-F6EB-7D3AF38BD4C9}"/>
              </a:ext>
            </a:extLst>
          </p:cNvPr>
          <p:cNvPicPr>
            <a:picLocks noChangeAspect="1"/>
          </p:cNvPicPr>
          <p:nvPr/>
        </p:nvPicPr>
        <p:blipFill>
          <a:blip r:embed="rId3"/>
          <a:stretch>
            <a:fillRect/>
          </a:stretch>
        </p:blipFill>
        <p:spPr>
          <a:xfrm>
            <a:off x="837681" y="1051370"/>
            <a:ext cx="7772400" cy="3756131"/>
          </a:xfrm>
          <a:prstGeom prst="rect">
            <a:avLst/>
          </a:prstGeom>
        </p:spPr>
      </p:pic>
      <p:sp>
        <p:nvSpPr>
          <p:cNvPr id="6" name="TextBox 5">
            <a:extLst>
              <a:ext uri="{FF2B5EF4-FFF2-40B4-BE49-F238E27FC236}">
                <a16:creationId xmlns:a16="http://schemas.microsoft.com/office/drawing/2014/main" id="{17A1E51E-067A-6924-56C5-FDCF0EC25D96}"/>
              </a:ext>
            </a:extLst>
          </p:cNvPr>
          <p:cNvSpPr txBox="1"/>
          <p:nvPr/>
        </p:nvSpPr>
        <p:spPr>
          <a:xfrm>
            <a:off x="-492981" y="2822713"/>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1909380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4146</TotalTime>
  <Words>13299</Words>
  <Application>Microsoft Macintosh PowerPoint</Application>
  <PresentationFormat>On-screen Show (16:9)</PresentationFormat>
  <Paragraphs>1677</Paragraphs>
  <Slides>228</Slides>
  <Notes>101</Notes>
  <HiddenSlides>16</HiddenSlides>
  <MMClips>2</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228</vt:i4>
      </vt:variant>
    </vt:vector>
  </HeadingPairs>
  <TitlesOfParts>
    <vt:vector size="247" baseType="lpstr">
      <vt:lpstr>Cambria Math</vt:lpstr>
      <vt:lpstr>Consolas</vt:lpstr>
      <vt:lpstr>Corbel</vt:lpstr>
      <vt:lpstr>Helvetica Neue Light</vt:lpstr>
      <vt:lpstr>Wingdings</vt:lpstr>
      <vt:lpstr>Calibri</vt:lpstr>
      <vt:lpstr>Times New Roman</vt:lpstr>
      <vt:lpstr>Courier New</vt:lpstr>
      <vt:lpstr>Arial</vt:lpstr>
      <vt:lpstr>Tahoma</vt:lpstr>
      <vt:lpstr>Source Sans Pro</vt:lpstr>
      <vt:lpstr>Helvetica Neue</vt:lpstr>
      <vt:lpstr>Source Serif Pro</vt:lpstr>
      <vt:lpstr>Roboto</vt:lpstr>
      <vt:lpstr>Simple Light</vt:lpstr>
      <vt:lpstr>EP Presentation Theme - Simple</vt:lpstr>
      <vt:lpstr>1_EP Presentation Theme - Fancy</vt:lpstr>
      <vt:lpstr>2_EP Presentation Theme - Special</vt:lpstr>
      <vt:lpstr>1_EP Presentation Theme - Simple</vt:lpstr>
      <vt:lpstr>Aligning Self-Supervised Models with Human Intents</vt:lpstr>
      <vt:lpstr>History Recap! </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RLHF is relied upon </vt:lpstr>
      <vt:lpstr>Why Reinforcement Learning from Human Feedback </vt:lpstr>
      <vt:lpstr>Why Reinforcement Learning from Human Feedback </vt:lpstr>
      <vt:lpstr>Why is Alignment Necessary? </vt:lpstr>
      <vt:lpstr>Things that Generative LMs Can Do</vt:lpstr>
      <vt:lpstr>Language Modeling ≠ Following Human Instructions </vt:lpstr>
      <vt:lpstr>Language Modeling ≠ Following Human Instructions </vt:lpstr>
      <vt:lpstr>Language Modeling ≠ Incorporating Human Values</vt:lpstr>
      <vt:lpstr>Language Modeling ≠ Incorporating Human Values</vt:lpstr>
      <vt:lpstr>“Alignment” with Human Intents </vt:lpstr>
      <vt:lpstr>How do we make LMs aligned with our intents that are articulated in language? </vt:lpstr>
      <vt:lpstr>Instruction-tuning  (supervised learning on labeled instructions)</vt:lpstr>
      <vt:lpstr>Instructions Finetuning </vt:lpstr>
      <vt:lpstr>Natural Instructions</vt:lpstr>
      <vt:lpstr>Super-Natural Instructions</vt:lpstr>
      <vt:lpstr>PromptSource/P3</vt:lpstr>
      <vt:lpstr>Instruction-Tuning Datasets </vt:lpstr>
      <vt:lpstr>PowerPoint Presentation</vt:lpstr>
      <vt:lpstr>Summary of Training with Instructions</vt:lpstr>
      <vt:lpstr>Instruction-Tuning: Example </vt:lpstr>
      <vt:lpstr>Instruction-Tuning: Example </vt:lpstr>
      <vt:lpstr>Scaling Instruction-Tuning</vt:lpstr>
      <vt:lpstr>Scaling Instruction-Tuning</vt:lpstr>
      <vt:lpstr>Summary Thus Far </vt:lpstr>
      <vt:lpstr>Multi-Modal Instruction-Tuning </vt:lpstr>
      <vt:lpstr>Reinforcement Learning w/ Human Feedback</vt:lpstr>
      <vt:lpstr>RLHF: The intution</vt:lpstr>
      <vt:lpstr>Feedback interface  </vt:lpstr>
      <vt:lpstr>Feedback interface  </vt:lpstr>
      <vt:lpstr>Feedback interface  </vt:lpstr>
      <vt:lpstr>Feedback interface  </vt:lpstr>
      <vt:lpstr>Feedback interface  </vt:lpstr>
      <vt:lpstr>Feedback  interface  </vt:lpstr>
      <vt:lpstr>RLHF:  Making things more formal</vt:lpstr>
      <vt:lpstr>Reinforcement Learning: The Basics </vt:lpstr>
      <vt:lpstr>Reinforcement Learning: An Example </vt:lpstr>
      <vt:lpstr>Reinforcement Learning </vt:lpstr>
      <vt:lpstr>Reward Model ~ Human Preference </vt:lpstr>
      <vt:lpstr>Reward Model ~ Human Preference </vt:lpstr>
      <vt:lpstr>Reward Model ~ Human Preference </vt:lpstr>
      <vt:lpstr>Optimizing the Policy Function (Generative Model)</vt:lpstr>
      <vt:lpstr>Policy Gradient [Williams, 1992]</vt:lpstr>
      <vt:lpstr>Math Derivations (check it later in your own time!)  </vt:lpstr>
      <vt:lpstr>Policy Gradient [Williams, 1992]</vt:lpstr>
      <vt:lpstr>How to We Build the Reward Model R(s;p)? </vt:lpstr>
      <vt:lpstr>How to We Build the Reward Model R(s;p)? </vt:lpstr>
      <vt:lpstr>How to We Build the Reward Model R(s;p)? </vt:lpstr>
      <vt:lpstr>Scaling Reward Models </vt:lpstr>
      <vt:lpstr>Regularizing with Pre-trained Model </vt:lpstr>
      <vt:lpstr>Reward Models as Safety Control </vt:lpstr>
      <vt:lpstr>RLHF: Putting it All Together [Christiano et al. 2017; Stiennon et al. 2020]</vt:lpstr>
      <vt:lpstr>RL: Proximal Policy Optimization (PPO)   </vt:lpstr>
      <vt:lpstr>RLHF: Putting it All Together [Christiano et al. 2017; Stiennon et al. 2020]</vt:lpstr>
      <vt:lpstr>Fine tuning with RL - using a reward model</vt:lpstr>
      <vt:lpstr>Fine tuning with RL - KL penalty</vt:lpstr>
      <vt:lpstr>Fine tuning with RL - combining rewards</vt:lpstr>
      <vt:lpstr>Fine tuning with RL - feedback &amp; training</vt:lpstr>
      <vt:lpstr>Pretraining + RLHF Gains over Pretraining + Finetuning</vt:lpstr>
      <vt:lpstr>GPT3.5 (InstructGPT)</vt:lpstr>
      <vt:lpstr>GPT3.5 (InstructGPT)</vt:lpstr>
      <vt:lpstr>GPT3.5 (InstructGPT)</vt:lpstr>
      <vt:lpstr>The Evolution of GPT3 Family </vt:lpstr>
      <vt:lpstr>Summary Thus Far </vt:lpstr>
      <vt:lpstr>Notable Instruction-Tuned/RLHF-ed Models </vt:lpstr>
      <vt:lpstr>RLHF for ChatBots  </vt:lpstr>
      <vt:lpstr>ChatGPT: Instruction Finetuning + RLHF for Dialog Agents</vt:lpstr>
      <vt:lpstr>RL Failure Modes </vt:lpstr>
      <vt:lpstr>RL Failure Modes </vt:lpstr>
      <vt:lpstr>RL Failure Modes </vt:lpstr>
      <vt:lpstr>RLHF/Instruction-tuning is Data Hungry </vt:lpstr>
      <vt:lpstr>A Lot of Open Questions  </vt:lpstr>
      <vt:lpstr>Aligning with Instructions == Aligning with Values?</vt:lpstr>
      <vt:lpstr>Aligning with Instructions == Aligning with Values?</vt:lpstr>
      <vt:lpstr>Aligning with Instructions == Aligning with Values?</vt:lpstr>
      <vt:lpstr>Aligning with Instructions == Aligning with Values?</vt:lpstr>
      <vt:lpstr>PowerPoint Presentation</vt:lpstr>
      <vt:lpstr>Reinforcement learning: emerging directions  </vt:lpstr>
      <vt:lpstr>Reinforcement learning: emerging directions  </vt:lpstr>
      <vt:lpstr>Reinforcement learning: emerging directions  </vt:lpstr>
      <vt:lpstr>Reinforcement learning: emerging directions   </vt:lpstr>
      <vt:lpstr>Reinforcement learning: emerging directions   </vt:lpstr>
      <vt:lpstr> Reinforcement learning: emerging directions</vt:lpstr>
      <vt:lpstr>Reinforcement learning: emerging directions Constitutional AI (CAI)  </vt:lpstr>
      <vt:lpstr>Reinforcement learning: emerging directions Constitutional AI (CAI)  </vt:lpstr>
      <vt:lpstr>Reinforcement learning: emerging directions  </vt:lpstr>
      <vt:lpstr>Reinforcement learning: emerging directions Direct Preference Optimization (DPO)</vt:lpstr>
      <vt:lpstr>PowerPoint Presentation</vt:lpstr>
      <vt:lpstr>Questions to ask: Models</vt:lpstr>
      <vt:lpstr>Questions to ask: Data</vt:lpstr>
      <vt:lpstr>Questions to ask: Training</vt:lpstr>
      <vt:lpstr>Sociotechnical specification of a “good” reward model</vt:lpstr>
      <vt:lpstr>Evaluation of reward models for capabilities</vt:lpstr>
      <vt:lpstr>Evaluation of reward models safety</vt:lpstr>
      <vt:lpstr>Open &amp; academic RLHF: available models &amp; methods</vt:lpstr>
      <vt:lpstr>Conclusions</vt:lpstr>
      <vt:lpstr>General Discussion on Evaluation</vt:lpstr>
      <vt:lpstr>Lambert’s talk:</vt:lpstr>
      <vt:lpstr>Overoptimization of reward function </vt:lpstr>
      <vt:lpstr>PowerPoint Presentation</vt:lpstr>
      <vt:lpstr>Things that can go wrong (from John’s Sch’s slides)</vt:lpstr>
      <vt:lpstr>Length bias</vt:lpstr>
      <vt:lpstr>PowerPoint Presentation</vt:lpstr>
      <vt:lpstr>Aligning Self-Supervised Models with Human Intents</vt:lpstr>
      <vt:lpstr>History Recap! </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A heavily abbreviated history of LLMs</vt:lpstr>
      <vt:lpstr>RLHF is relied upon </vt:lpstr>
      <vt:lpstr>Why Reinforcement Learning from Human Feedback </vt:lpstr>
      <vt:lpstr>Why Reinforcement Learning from Human Feedback </vt:lpstr>
      <vt:lpstr>Why is Alignment Necessary? </vt:lpstr>
      <vt:lpstr>Things that Generative LMs Can Do</vt:lpstr>
      <vt:lpstr>Language Modeling ≠ Following Human Instructions </vt:lpstr>
      <vt:lpstr>Language Modeling ≠ Following Human Instructions </vt:lpstr>
      <vt:lpstr>Language Modeling ≠ Incorporating Human Values</vt:lpstr>
      <vt:lpstr>Language Modeling ≠ Incorporating Human Values</vt:lpstr>
      <vt:lpstr>“Alignment” with Human Intents </vt:lpstr>
      <vt:lpstr>How do we make LMs aligned with our intents that are articulated in language? </vt:lpstr>
      <vt:lpstr>Instruction-tuning  (supervised learning on labeled instructions)</vt:lpstr>
      <vt:lpstr>Instructions Finetuning </vt:lpstr>
      <vt:lpstr>Natural Instructions</vt:lpstr>
      <vt:lpstr>Super-Natural Instructions</vt:lpstr>
      <vt:lpstr>PromptSource/P3</vt:lpstr>
      <vt:lpstr>Instruction-Tuning Datasets </vt:lpstr>
      <vt:lpstr>PowerPoint Presentation</vt:lpstr>
      <vt:lpstr>Summary of Training with Instructions</vt:lpstr>
      <vt:lpstr>Instruction-Tuning: Example </vt:lpstr>
      <vt:lpstr>Instruction-Tuning: Example </vt:lpstr>
      <vt:lpstr>Scaling Instruction-Tuning</vt:lpstr>
      <vt:lpstr>Scaling Instruction-Tuning</vt:lpstr>
      <vt:lpstr>Summary Thus Far </vt:lpstr>
      <vt:lpstr>Multi-Modal Instruction-Tuning </vt:lpstr>
      <vt:lpstr>Reinforcement Learning w/ Human Feedback</vt:lpstr>
      <vt:lpstr>RLHF: The intution</vt:lpstr>
      <vt:lpstr>Feedback interface  </vt:lpstr>
      <vt:lpstr>Feedback interface  </vt:lpstr>
      <vt:lpstr>Feedback interface  </vt:lpstr>
      <vt:lpstr>Feedback interface  </vt:lpstr>
      <vt:lpstr>Feedback interface  </vt:lpstr>
      <vt:lpstr>Feedback  interface  </vt:lpstr>
      <vt:lpstr>RLHF:  Making things more formal</vt:lpstr>
      <vt:lpstr>Reinforcement Learning: The Basics </vt:lpstr>
      <vt:lpstr>Reinforcement Learning: An Example </vt:lpstr>
      <vt:lpstr>Reinforcement Learning </vt:lpstr>
      <vt:lpstr>Reward Model ~ Human Preference </vt:lpstr>
      <vt:lpstr>Reward Model ~ Human Preference </vt:lpstr>
      <vt:lpstr>Reward Model ~ Human Preference </vt:lpstr>
      <vt:lpstr>Optimizing the Policy Function (Generative Model)</vt:lpstr>
      <vt:lpstr>Policy Gradient [Williams, 1992]</vt:lpstr>
      <vt:lpstr>Math Derivations (check it later in your own time!)  </vt:lpstr>
      <vt:lpstr>Policy Gradient [Williams, 1992]</vt:lpstr>
      <vt:lpstr>How to We Build the Reward Model R(s;p)? </vt:lpstr>
      <vt:lpstr>How to We Build the Reward Model R(s;p)? </vt:lpstr>
      <vt:lpstr>How to We Build the Reward Model R(s;p)? </vt:lpstr>
      <vt:lpstr>Scaling Reward Models </vt:lpstr>
      <vt:lpstr>Regularizing with Pre-trained Model </vt:lpstr>
      <vt:lpstr>Reward Models as Safety Control </vt:lpstr>
      <vt:lpstr>RLHF: Putting it All Together [Christiano et al. 2017; Stiennon et al. 2020]</vt:lpstr>
      <vt:lpstr>RL: Proximal Policy Optimization (PPO)   </vt:lpstr>
      <vt:lpstr>RLHF: Putting it All Together [Christiano et al. 2017; Stiennon et al. 2020]</vt:lpstr>
      <vt:lpstr>Fine tuning with RL - using a reward model</vt:lpstr>
      <vt:lpstr>Fine tuning with RL - KL penalty</vt:lpstr>
      <vt:lpstr>Fine tuning with RL - combining rewards</vt:lpstr>
      <vt:lpstr>Fine tuning with RL - feedback &amp; training</vt:lpstr>
      <vt:lpstr>Pretraining + RLHF Gains over Pretraining + Finetuning</vt:lpstr>
      <vt:lpstr>GPT3.5 (InstructGPT)</vt:lpstr>
      <vt:lpstr>GPT3.5 (InstructGPT)</vt:lpstr>
      <vt:lpstr>GPT3.5 (InstructGPT)</vt:lpstr>
      <vt:lpstr>The Evolution of GPT3 Family </vt:lpstr>
      <vt:lpstr>Summary Thus Far </vt:lpstr>
      <vt:lpstr>Notable Instruction-Tuned/RLHF-ed Models </vt:lpstr>
      <vt:lpstr>RLHF for ChatBots  </vt:lpstr>
      <vt:lpstr>ChatGPT: Instruction Finetuning + RLHF for Dialog Agents</vt:lpstr>
      <vt:lpstr>RL Failure Modes </vt:lpstr>
      <vt:lpstr>RL Failure Modes </vt:lpstr>
      <vt:lpstr>RL Failure Modes </vt:lpstr>
      <vt:lpstr>RLHF/Instruction-tuning is Data Hungry </vt:lpstr>
      <vt:lpstr>A Lot of Open Questions  </vt:lpstr>
      <vt:lpstr>Aligning with Instructions == Aligning with Values?</vt:lpstr>
      <vt:lpstr>Aligning with Instructions == Aligning with Values?</vt:lpstr>
      <vt:lpstr>Aligning with Instructions == Aligning with Values?</vt:lpstr>
      <vt:lpstr>Aligning with Instructions == Aligning with Values?</vt:lpstr>
      <vt:lpstr>PowerPoint Presentation</vt:lpstr>
      <vt:lpstr>Reinforcement learning: emerging directions  </vt:lpstr>
      <vt:lpstr>Reinforcement learning: emerging directions  </vt:lpstr>
      <vt:lpstr>Reinforcement learning: emerging directions  </vt:lpstr>
      <vt:lpstr>Reinforcement learning: emerging directions   </vt:lpstr>
      <vt:lpstr>Reinforcement learning: emerging directions   </vt:lpstr>
      <vt:lpstr> Reinforcement learning: emerging directions</vt:lpstr>
      <vt:lpstr>Reinforcement learning: emerging directions Constitutional AI (CAI)  </vt:lpstr>
      <vt:lpstr>Reinforcement learning: emerging directions Constitutional AI (CAI)  </vt:lpstr>
      <vt:lpstr>Reinforcement learning: emerging directions  </vt:lpstr>
      <vt:lpstr>Reinforcement learning: emerging directions Direct Preference Optimization (DPO)</vt:lpstr>
      <vt:lpstr>PowerPoint Presentation</vt:lpstr>
      <vt:lpstr>Questions to ask: Models</vt:lpstr>
      <vt:lpstr>Questions to ask: Data</vt:lpstr>
      <vt:lpstr>Questions to ask: Training</vt:lpstr>
      <vt:lpstr>Sociotechnical specification of a “good” reward model</vt:lpstr>
      <vt:lpstr>Evaluation of reward models for capabilities</vt:lpstr>
      <vt:lpstr>Evaluation of reward models safety</vt:lpstr>
      <vt:lpstr>Open &amp; academic RLHF: available models &amp; methods</vt:lpstr>
      <vt:lpstr>Conclusions</vt:lpstr>
      <vt:lpstr>General Discussion on Evaluation</vt:lpstr>
      <vt:lpstr>Lambert’s talk:</vt:lpstr>
      <vt:lpstr>Overoptimization of reward function </vt:lpstr>
      <vt:lpstr>PowerPoint Presentation</vt:lpstr>
      <vt:lpstr>Things that can go wrong (from John’s Sch’s slides)</vt:lpstr>
      <vt:lpstr>Length bias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33</cp:revision>
  <dcterms:modified xsi:type="dcterms:W3CDTF">2023-12-20T22:17:05Z</dcterms:modified>
</cp:coreProperties>
</file>